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1" r:id="rId3"/>
    <p:sldId id="258" r:id="rId4"/>
    <p:sldId id="259" r:id="rId5"/>
    <p:sldId id="262" r:id="rId6"/>
    <p:sldId id="260" r:id="rId7"/>
    <p:sldId id="263" r:id="rId8"/>
    <p:sldId id="264" r:id="rId9"/>
    <p:sldId id="265" r:id="rId10"/>
    <p:sldId id="267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48" autoAdjust="0"/>
  </p:normalViewPr>
  <p:slideViewPr>
    <p:cSldViewPr snapToGrid="0">
      <p:cViewPr varScale="1">
        <p:scale>
          <a:sx n="80" d="100"/>
          <a:sy n="80" d="100"/>
        </p:scale>
        <p:origin x="4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37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C16A6-8C48-4165-8DAF-8C957C12A8F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2_2" csCatId="accent2" phldr="1"/>
      <dgm:spPr/>
    </dgm:pt>
    <dgm:pt modelId="{701D68F5-42F8-47BC-8FED-84C50F595DF0}">
      <dgm:prSet phldrT="[Text]"/>
      <dgm:spPr/>
      <dgm:t>
        <a:bodyPr rtlCol="0"/>
        <a:lstStyle/>
        <a:p>
          <a:pPr rtl="0"/>
          <a:r>
            <a:rPr lang="es-ES" noProof="0" dirty="0"/>
            <a:t>INAI</a:t>
          </a:r>
          <a:endParaRPr lang="es-MX" noProof="0" dirty="0"/>
        </a:p>
      </dgm:t>
    </dgm:pt>
    <dgm:pt modelId="{9617668C-C38C-4017-8DDF-37855B15D110}" type="parTrans" cxnId="{C4BA385D-31ED-40EF-A5D6-98DFBA64E71A}">
      <dgm:prSet/>
      <dgm:spPr/>
      <dgm:t>
        <a:bodyPr rtlCol="0"/>
        <a:lstStyle/>
        <a:p>
          <a:pPr rtl="0"/>
          <a:endParaRPr lang="es-MX" noProof="0" dirty="0"/>
        </a:p>
      </dgm:t>
    </dgm:pt>
    <dgm:pt modelId="{0C95B389-AC0C-4055-9AA3-38815EFC8B0A}" type="sibTrans" cxnId="{C4BA385D-31ED-40EF-A5D6-98DFBA64E71A}">
      <dgm:prSet/>
      <dgm:spPr/>
      <dgm:t>
        <a:bodyPr rtlCol="0"/>
        <a:lstStyle/>
        <a:p>
          <a:pPr rtl="0"/>
          <a:endParaRPr lang="es-MX" noProof="0" dirty="0"/>
        </a:p>
      </dgm:t>
    </dgm:pt>
    <dgm:pt modelId="{91A66877-AC1C-46D9-BF2C-6024B638DEA9}">
      <dgm:prSet phldrT="[Text]"/>
      <dgm:spPr/>
      <dgm:t>
        <a:bodyPr rtlCol="0"/>
        <a:lstStyle/>
        <a:p>
          <a:pPr rtl="0"/>
          <a:r>
            <a:rPr lang="es-ES" noProof="0" dirty="0"/>
            <a:t>ORGANISMOS GARANTES</a:t>
          </a:r>
          <a:endParaRPr lang="es-MX" noProof="0" dirty="0"/>
        </a:p>
      </dgm:t>
    </dgm:pt>
    <dgm:pt modelId="{913FED05-DF41-48A7-B1F8-81937A468EF9}" type="parTrans" cxnId="{7F0DAB6F-9257-4F2D-B31A-3418F73F6952}">
      <dgm:prSet/>
      <dgm:spPr/>
      <dgm:t>
        <a:bodyPr rtlCol="0"/>
        <a:lstStyle/>
        <a:p>
          <a:pPr rtl="0"/>
          <a:endParaRPr lang="es-MX" noProof="0" dirty="0"/>
        </a:p>
      </dgm:t>
    </dgm:pt>
    <dgm:pt modelId="{BFCE4A28-C381-46FF-935A-B11534EF7D87}" type="sibTrans" cxnId="{7F0DAB6F-9257-4F2D-B31A-3418F73F6952}">
      <dgm:prSet/>
      <dgm:spPr/>
      <dgm:t>
        <a:bodyPr rtlCol="0"/>
        <a:lstStyle/>
        <a:p>
          <a:pPr rtl="0"/>
          <a:endParaRPr lang="es-MX" noProof="0" dirty="0"/>
        </a:p>
      </dgm:t>
    </dgm:pt>
    <dgm:pt modelId="{76CC3289-2662-43F0-A3C6-BA04A135F08C}">
      <dgm:prSet phldrT="[Text]"/>
      <dgm:spPr/>
      <dgm:t>
        <a:bodyPr rtlCol="0"/>
        <a:lstStyle/>
        <a:p>
          <a:pPr rtl="0"/>
          <a:r>
            <a:rPr lang="es-ES" noProof="0" dirty="0"/>
            <a:t>SUJETOS OBLIGADOS </a:t>
          </a:r>
          <a:endParaRPr lang="es-MX" noProof="0" dirty="0"/>
        </a:p>
      </dgm:t>
    </dgm:pt>
    <dgm:pt modelId="{D46DB4DA-1442-4ECE-89FE-BBB1E3489E3D}" type="parTrans" cxnId="{0400886E-8A1A-44C2-95A7-DB0EF4911494}">
      <dgm:prSet/>
      <dgm:spPr/>
      <dgm:t>
        <a:bodyPr rtlCol="0"/>
        <a:lstStyle/>
        <a:p>
          <a:pPr rtl="0"/>
          <a:endParaRPr lang="es-MX" noProof="0" dirty="0"/>
        </a:p>
      </dgm:t>
    </dgm:pt>
    <dgm:pt modelId="{FA28C9D6-476E-43CD-BA23-D6D990FD78D0}" type="sibTrans" cxnId="{0400886E-8A1A-44C2-95A7-DB0EF4911494}">
      <dgm:prSet/>
      <dgm:spPr/>
      <dgm:t>
        <a:bodyPr rtlCol="0"/>
        <a:lstStyle/>
        <a:p>
          <a:pPr rtl="0"/>
          <a:endParaRPr lang="es-MX" noProof="0" dirty="0"/>
        </a:p>
      </dgm:t>
    </dgm:pt>
    <dgm:pt modelId="{8994D886-A75F-411A-A9D7-D31991FF12BD}" type="pres">
      <dgm:prSet presAssocID="{7D9C16A6-8C48-4165-8DAF-8C957C12A8FA}" presName="root" presStyleCnt="0">
        <dgm:presLayoutVars>
          <dgm:dir/>
          <dgm:resizeHandles val="exact"/>
        </dgm:presLayoutVars>
      </dgm:prSet>
      <dgm:spPr/>
    </dgm:pt>
    <dgm:pt modelId="{E1DBA6D5-BD14-4CD2-A0CC-80F867FEFA81}" type="pres">
      <dgm:prSet presAssocID="{701D68F5-42F8-47BC-8FED-84C50F595DF0}" presName="compNode" presStyleCnt="0"/>
      <dgm:spPr/>
    </dgm:pt>
    <dgm:pt modelId="{19A8DC21-3E65-409D-AD53-DA51BB9198A0}" type="pres">
      <dgm:prSet presAssocID="{701D68F5-42F8-47BC-8FED-84C50F595DF0}" presName="iconRect" presStyleLbl="node1" presStyleIdx="0" presStyleCnt="3" custScaleX="157625" custScaleY="15762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"/>
        </a:ext>
      </dgm:extLst>
    </dgm:pt>
    <dgm:pt modelId="{B9F90A48-FF94-4C94-A587-0190406F6FD3}" type="pres">
      <dgm:prSet presAssocID="{701D68F5-42F8-47BC-8FED-84C50F595DF0}" presName="spaceRect" presStyleCnt="0"/>
      <dgm:spPr/>
    </dgm:pt>
    <dgm:pt modelId="{A99B5DD6-89E9-4537-B415-4205CEB9323A}" type="pres">
      <dgm:prSet presAssocID="{701D68F5-42F8-47BC-8FED-84C50F595DF0}" presName="textRect" presStyleLbl="revTx" presStyleIdx="0" presStyleCnt="3">
        <dgm:presLayoutVars>
          <dgm:chMax val="1"/>
          <dgm:chPref val="1"/>
        </dgm:presLayoutVars>
      </dgm:prSet>
      <dgm:spPr/>
    </dgm:pt>
    <dgm:pt modelId="{8B391436-B9B0-45BD-A57F-792D6376D868}" type="pres">
      <dgm:prSet presAssocID="{0C95B389-AC0C-4055-9AA3-38815EFC8B0A}" presName="sibTrans" presStyleCnt="0"/>
      <dgm:spPr/>
    </dgm:pt>
    <dgm:pt modelId="{95872155-C45D-46D3-874C-D838089A06F8}" type="pres">
      <dgm:prSet presAssocID="{91A66877-AC1C-46D9-BF2C-6024B638DEA9}" presName="compNode" presStyleCnt="0"/>
      <dgm:spPr/>
    </dgm:pt>
    <dgm:pt modelId="{CE9DF0E8-B0DE-4E1E-9FF4-6006AD8428DB}" type="pres">
      <dgm:prSet presAssocID="{91A66877-AC1C-46D9-BF2C-6024B638DEA9}" presName="iconRect" presStyleLbl="node1" presStyleIdx="1" presStyleCnt="3" custScaleX="157625" custScaleY="15762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tellite"/>
        </a:ext>
      </dgm:extLst>
    </dgm:pt>
    <dgm:pt modelId="{AA0423A1-55B2-45E9-BFE7-3FBE5BDA65ED}" type="pres">
      <dgm:prSet presAssocID="{91A66877-AC1C-46D9-BF2C-6024B638DEA9}" presName="spaceRect" presStyleCnt="0"/>
      <dgm:spPr/>
    </dgm:pt>
    <dgm:pt modelId="{55120873-6F5C-4053-8EAD-6287A7F1097E}" type="pres">
      <dgm:prSet presAssocID="{91A66877-AC1C-46D9-BF2C-6024B638DEA9}" presName="textRect" presStyleLbl="revTx" presStyleIdx="1" presStyleCnt="3">
        <dgm:presLayoutVars>
          <dgm:chMax val="1"/>
          <dgm:chPref val="1"/>
        </dgm:presLayoutVars>
      </dgm:prSet>
      <dgm:spPr/>
    </dgm:pt>
    <dgm:pt modelId="{F679C986-30E4-4F0A-A3A6-CAE528BFED76}" type="pres">
      <dgm:prSet presAssocID="{BFCE4A28-C381-46FF-935A-B11534EF7D87}" presName="sibTrans" presStyleCnt="0"/>
      <dgm:spPr/>
    </dgm:pt>
    <dgm:pt modelId="{2EC2FDE3-8908-45C7-A3FD-EB370213FE69}" type="pres">
      <dgm:prSet presAssocID="{76CC3289-2662-43F0-A3C6-BA04A135F08C}" presName="compNode" presStyleCnt="0"/>
      <dgm:spPr/>
    </dgm:pt>
    <dgm:pt modelId="{6DB1FE51-13D0-4A38-AD6E-48D4371A1AF3}" type="pres">
      <dgm:prSet presAssocID="{76CC3289-2662-43F0-A3C6-BA04A135F08C}" presName="iconRect" presStyleLbl="node1" presStyleIdx="2" presStyleCnt="3" custScaleX="157625" custScaleY="15762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0928538A-05CC-4A79-BD5D-92F985D1EEE5}" type="pres">
      <dgm:prSet presAssocID="{76CC3289-2662-43F0-A3C6-BA04A135F08C}" presName="spaceRect" presStyleCnt="0"/>
      <dgm:spPr/>
    </dgm:pt>
    <dgm:pt modelId="{133097FC-B1F8-4953-B0AB-E8E73D968D1C}" type="pres">
      <dgm:prSet presAssocID="{76CC3289-2662-43F0-A3C6-BA04A135F08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B8CB22C-9648-419B-97E9-4AA6C3555723}" type="presOf" srcId="{701D68F5-42F8-47BC-8FED-84C50F595DF0}" destId="{A99B5DD6-89E9-4537-B415-4205CEB9323A}" srcOrd="0" destOrd="0" presId="urn:microsoft.com/office/officeart/2018/2/layout/IconLabelList"/>
    <dgm:cxn modelId="{C4BA385D-31ED-40EF-A5D6-98DFBA64E71A}" srcId="{7D9C16A6-8C48-4165-8DAF-8C957C12A8FA}" destId="{701D68F5-42F8-47BC-8FED-84C50F595DF0}" srcOrd="0" destOrd="0" parTransId="{9617668C-C38C-4017-8DDF-37855B15D110}" sibTransId="{0C95B389-AC0C-4055-9AA3-38815EFC8B0A}"/>
    <dgm:cxn modelId="{5574CC64-4BF2-43BE-BABC-6DF1E58A4C74}" type="presOf" srcId="{7D9C16A6-8C48-4165-8DAF-8C957C12A8FA}" destId="{8994D886-A75F-411A-A9D7-D31991FF12BD}" srcOrd="0" destOrd="0" presId="urn:microsoft.com/office/officeart/2018/2/layout/IconLabelList"/>
    <dgm:cxn modelId="{0400886E-8A1A-44C2-95A7-DB0EF4911494}" srcId="{7D9C16A6-8C48-4165-8DAF-8C957C12A8FA}" destId="{76CC3289-2662-43F0-A3C6-BA04A135F08C}" srcOrd="2" destOrd="0" parTransId="{D46DB4DA-1442-4ECE-89FE-BBB1E3489E3D}" sibTransId="{FA28C9D6-476E-43CD-BA23-D6D990FD78D0}"/>
    <dgm:cxn modelId="{7F0DAB6F-9257-4F2D-B31A-3418F73F6952}" srcId="{7D9C16A6-8C48-4165-8DAF-8C957C12A8FA}" destId="{91A66877-AC1C-46D9-BF2C-6024B638DEA9}" srcOrd="1" destOrd="0" parTransId="{913FED05-DF41-48A7-B1F8-81937A468EF9}" sibTransId="{BFCE4A28-C381-46FF-935A-B11534EF7D87}"/>
    <dgm:cxn modelId="{EC5C6E85-C523-4B60-976B-342F12E3A6CB}" type="presOf" srcId="{91A66877-AC1C-46D9-BF2C-6024B638DEA9}" destId="{55120873-6F5C-4053-8EAD-6287A7F1097E}" srcOrd="0" destOrd="0" presId="urn:microsoft.com/office/officeart/2018/2/layout/IconLabelList"/>
    <dgm:cxn modelId="{6E31C6AB-C9E6-448F-A8CC-566A63619D4D}" type="presOf" srcId="{76CC3289-2662-43F0-A3C6-BA04A135F08C}" destId="{133097FC-B1F8-4953-B0AB-E8E73D968D1C}" srcOrd="0" destOrd="0" presId="urn:microsoft.com/office/officeart/2018/2/layout/IconLabelList"/>
    <dgm:cxn modelId="{2AD6E781-3ED2-484E-B438-73386D2C583D}" type="presParOf" srcId="{8994D886-A75F-411A-A9D7-D31991FF12BD}" destId="{E1DBA6D5-BD14-4CD2-A0CC-80F867FEFA81}" srcOrd="0" destOrd="0" presId="urn:microsoft.com/office/officeart/2018/2/layout/IconLabelList"/>
    <dgm:cxn modelId="{10B2B212-528C-471D-ABD0-D66ED992B833}" type="presParOf" srcId="{E1DBA6D5-BD14-4CD2-A0CC-80F867FEFA81}" destId="{19A8DC21-3E65-409D-AD53-DA51BB9198A0}" srcOrd="0" destOrd="0" presId="urn:microsoft.com/office/officeart/2018/2/layout/IconLabelList"/>
    <dgm:cxn modelId="{2A8FB3D0-F98B-4F5A-BACA-4315E38776FB}" type="presParOf" srcId="{E1DBA6D5-BD14-4CD2-A0CC-80F867FEFA81}" destId="{B9F90A48-FF94-4C94-A587-0190406F6FD3}" srcOrd="1" destOrd="0" presId="urn:microsoft.com/office/officeart/2018/2/layout/IconLabelList"/>
    <dgm:cxn modelId="{95FEF629-9884-451C-89B4-41B897ABE3D6}" type="presParOf" srcId="{E1DBA6D5-BD14-4CD2-A0CC-80F867FEFA81}" destId="{A99B5DD6-89E9-4537-B415-4205CEB9323A}" srcOrd="2" destOrd="0" presId="urn:microsoft.com/office/officeart/2018/2/layout/IconLabelList"/>
    <dgm:cxn modelId="{0FE6827F-DE80-4F8A-8E9D-7F88C0F7EF29}" type="presParOf" srcId="{8994D886-A75F-411A-A9D7-D31991FF12BD}" destId="{8B391436-B9B0-45BD-A57F-792D6376D868}" srcOrd="1" destOrd="0" presId="urn:microsoft.com/office/officeart/2018/2/layout/IconLabelList"/>
    <dgm:cxn modelId="{4857BE3A-D518-473D-AC79-7B9BF18B9824}" type="presParOf" srcId="{8994D886-A75F-411A-A9D7-D31991FF12BD}" destId="{95872155-C45D-46D3-874C-D838089A06F8}" srcOrd="2" destOrd="0" presId="urn:microsoft.com/office/officeart/2018/2/layout/IconLabelList"/>
    <dgm:cxn modelId="{B4B325C4-81F2-4B3E-8CBF-4532B0BFA343}" type="presParOf" srcId="{95872155-C45D-46D3-874C-D838089A06F8}" destId="{CE9DF0E8-B0DE-4E1E-9FF4-6006AD8428DB}" srcOrd="0" destOrd="0" presId="urn:microsoft.com/office/officeart/2018/2/layout/IconLabelList"/>
    <dgm:cxn modelId="{0AE6D335-6E55-47E1-BAD8-0368620AB8F6}" type="presParOf" srcId="{95872155-C45D-46D3-874C-D838089A06F8}" destId="{AA0423A1-55B2-45E9-BFE7-3FBE5BDA65ED}" srcOrd="1" destOrd="0" presId="urn:microsoft.com/office/officeart/2018/2/layout/IconLabelList"/>
    <dgm:cxn modelId="{AFEE8CCD-97FE-4EFA-A584-DF6AFDAD2B20}" type="presParOf" srcId="{95872155-C45D-46D3-874C-D838089A06F8}" destId="{55120873-6F5C-4053-8EAD-6287A7F1097E}" srcOrd="2" destOrd="0" presId="urn:microsoft.com/office/officeart/2018/2/layout/IconLabelList"/>
    <dgm:cxn modelId="{26649F18-C204-4047-8300-905486AB3755}" type="presParOf" srcId="{8994D886-A75F-411A-A9D7-D31991FF12BD}" destId="{F679C986-30E4-4F0A-A3A6-CAE528BFED76}" srcOrd="3" destOrd="0" presId="urn:microsoft.com/office/officeart/2018/2/layout/IconLabelList"/>
    <dgm:cxn modelId="{898D629F-DA37-435F-A0B2-0617605D711A}" type="presParOf" srcId="{8994D886-A75F-411A-A9D7-D31991FF12BD}" destId="{2EC2FDE3-8908-45C7-A3FD-EB370213FE69}" srcOrd="4" destOrd="0" presId="urn:microsoft.com/office/officeart/2018/2/layout/IconLabelList"/>
    <dgm:cxn modelId="{2BDADB1C-15B1-4763-9B35-3792147F8F87}" type="presParOf" srcId="{2EC2FDE3-8908-45C7-A3FD-EB370213FE69}" destId="{6DB1FE51-13D0-4A38-AD6E-48D4371A1AF3}" srcOrd="0" destOrd="0" presId="urn:microsoft.com/office/officeart/2018/2/layout/IconLabelList"/>
    <dgm:cxn modelId="{F692F1E6-C6EC-4391-8432-EB6C34194240}" type="presParOf" srcId="{2EC2FDE3-8908-45C7-A3FD-EB370213FE69}" destId="{0928538A-05CC-4A79-BD5D-92F985D1EEE5}" srcOrd="1" destOrd="0" presId="urn:microsoft.com/office/officeart/2018/2/layout/IconLabelList"/>
    <dgm:cxn modelId="{0E6AF6C4-A4E5-4234-9E16-F9F2334264CD}" type="presParOf" srcId="{2EC2FDE3-8908-45C7-A3FD-EB370213FE69}" destId="{133097FC-B1F8-4953-B0AB-E8E73D968D1C}" srcOrd="2" destOrd="0" presId="urn:microsoft.com/office/officeart/2018/2/layout/IconLabelList"/>
  </dgm:cxnLst>
  <dgm:bg>
    <a:noFill/>
    <a:effectLst>
      <a:softEdge rad="0"/>
    </a:effectLst>
  </dgm:bg>
  <dgm:whole>
    <a:effectLst>
      <a:reflection stA="45000" endPos="650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5AA53B-3EEE-4DE4-BB81-9044890C2946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 rtlCol="0"/>
        <a:lstStyle/>
        <a:p>
          <a:pPr rtl="0"/>
          <a:endParaRPr lang="en-US"/>
        </a:p>
      </dgm:t>
    </dgm:pt>
    <dgm:pt modelId="{57806726-6E60-4ACC-9C1C-7DF9CC365A10}" type="pres">
      <dgm:prSet presAssocID="{7E5AA53B-3EEE-4DE4-BB81-9044890C2946}" presName="Name0" presStyleCnt="0">
        <dgm:presLayoutVars>
          <dgm:chMax val="7"/>
          <dgm:chPref val="7"/>
          <dgm:dir/>
        </dgm:presLayoutVars>
      </dgm:prSet>
      <dgm:spPr/>
    </dgm:pt>
    <dgm:pt modelId="{90561C55-3C6E-4D53-85E1-2C50BCDDA392}" type="pres">
      <dgm:prSet presAssocID="{7E5AA53B-3EEE-4DE4-BB81-9044890C2946}" presName="Name1" presStyleCnt="0"/>
      <dgm:spPr/>
    </dgm:pt>
    <dgm:pt modelId="{B6CD42EC-5AD4-4004-AE5B-47EDA668DAA8}" type="pres">
      <dgm:prSet presAssocID="{7E5AA53B-3EEE-4DE4-BB81-9044890C2946}" presName="cycle" presStyleCnt="0"/>
      <dgm:spPr/>
    </dgm:pt>
    <dgm:pt modelId="{963B8EE3-40CC-4A0A-B420-D0BF920973CE}" type="pres">
      <dgm:prSet presAssocID="{7E5AA53B-3EEE-4DE4-BB81-9044890C2946}" presName="srcNode" presStyleLbl="node1" presStyleIdx="0" presStyleCnt="0"/>
      <dgm:spPr/>
    </dgm:pt>
    <dgm:pt modelId="{D79B43FC-100B-4A0D-A4D5-0D2D04B99064}" type="pres">
      <dgm:prSet presAssocID="{7E5AA53B-3EEE-4DE4-BB81-9044890C2946}" presName="conn" presStyleLbl="parChTrans1D2" presStyleIdx="0" presStyleCnt="1"/>
      <dgm:spPr/>
    </dgm:pt>
    <dgm:pt modelId="{3CAD8DA1-8D53-445C-ACE8-D8449E4F0F55}" type="pres">
      <dgm:prSet presAssocID="{7E5AA53B-3EEE-4DE4-BB81-9044890C2946}" presName="extraNode" presStyleLbl="node1" presStyleIdx="0" presStyleCnt="0"/>
      <dgm:spPr/>
    </dgm:pt>
    <dgm:pt modelId="{429CABD1-4116-474B-81BF-735E2CA9DD00}" type="pres">
      <dgm:prSet presAssocID="{7E5AA53B-3EEE-4DE4-BB81-9044890C2946}" presName="dstNode" presStyleLbl="node1" presStyleIdx="0" presStyleCnt="0"/>
      <dgm:spPr/>
    </dgm:pt>
  </dgm:ptLst>
  <dgm:cxnLst>
    <dgm:cxn modelId="{4F65CC8F-B5A8-40BE-A32B-05862B543D6A}" type="presOf" srcId="{7E5AA53B-3EEE-4DE4-BB81-9044890C2946}" destId="{57806726-6E60-4ACC-9C1C-7DF9CC365A10}" srcOrd="0" destOrd="0" presId="urn:microsoft.com/office/officeart/2008/layout/VerticalCurvedList"/>
    <dgm:cxn modelId="{4E25B52E-70EF-4A0F-B410-0B49263AF380}" type="presParOf" srcId="{57806726-6E60-4ACC-9C1C-7DF9CC365A10}" destId="{90561C55-3C6E-4D53-85E1-2C50BCDDA392}" srcOrd="0" destOrd="0" presId="urn:microsoft.com/office/officeart/2008/layout/VerticalCurvedList"/>
    <dgm:cxn modelId="{2B3DD9E4-EC9C-4B92-B380-F89BF82E7CF3}" type="presParOf" srcId="{90561C55-3C6E-4D53-85E1-2C50BCDDA392}" destId="{B6CD42EC-5AD4-4004-AE5B-47EDA668DAA8}" srcOrd="0" destOrd="0" presId="urn:microsoft.com/office/officeart/2008/layout/VerticalCurvedList"/>
    <dgm:cxn modelId="{EA357085-80A4-4D1D-9BD2-56B1E9A721FB}" type="presParOf" srcId="{B6CD42EC-5AD4-4004-AE5B-47EDA668DAA8}" destId="{963B8EE3-40CC-4A0A-B420-D0BF920973CE}" srcOrd="0" destOrd="0" presId="urn:microsoft.com/office/officeart/2008/layout/VerticalCurvedList"/>
    <dgm:cxn modelId="{F175C6D0-411C-40FD-A19B-860D49F42061}" type="presParOf" srcId="{B6CD42EC-5AD4-4004-AE5B-47EDA668DAA8}" destId="{D79B43FC-100B-4A0D-A4D5-0D2D04B99064}" srcOrd="1" destOrd="0" presId="urn:microsoft.com/office/officeart/2008/layout/VerticalCurvedList"/>
    <dgm:cxn modelId="{794BB944-68C0-47A5-9792-652802EB36AC}" type="presParOf" srcId="{B6CD42EC-5AD4-4004-AE5B-47EDA668DAA8}" destId="{3CAD8DA1-8D53-445C-ACE8-D8449E4F0F55}" srcOrd="2" destOrd="0" presId="urn:microsoft.com/office/officeart/2008/layout/VerticalCurvedList"/>
    <dgm:cxn modelId="{B8CC75C4-3D1A-49E7-80D2-915668C1368C}" type="presParOf" srcId="{B6CD42EC-5AD4-4004-AE5B-47EDA668DAA8}" destId="{429CABD1-4116-474B-81BF-735E2CA9DD00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8DC21-3E65-409D-AD53-DA51BB9198A0}">
      <dsp:nvSpPr>
        <dsp:cNvPr id="0" name=""/>
        <dsp:cNvSpPr/>
      </dsp:nvSpPr>
      <dsp:spPr>
        <a:xfrm>
          <a:off x="1393814" y="406287"/>
          <a:ext cx="1882302" cy="18823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9B5DD6-89E9-4537-B415-4205CEB9323A}">
      <dsp:nvSpPr>
        <dsp:cNvPr id="0" name=""/>
        <dsp:cNvSpPr/>
      </dsp:nvSpPr>
      <dsp:spPr>
        <a:xfrm>
          <a:off x="1008116" y="2282466"/>
          <a:ext cx="265369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noProof="0" dirty="0"/>
            <a:t>INAI</a:t>
          </a:r>
          <a:endParaRPr lang="es-MX" sz="2700" kern="1200" noProof="0" dirty="0"/>
        </a:p>
      </dsp:txBody>
      <dsp:txXfrm>
        <a:off x="1008116" y="2282466"/>
        <a:ext cx="2653699" cy="720000"/>
      </dsp:txXfrm>
    </dsp:sp>
    <dsp:sp modelId="{CE9DF0E8-B0DE-4E1E-9FF4-6006AD8428DB}">
      <dsp:nvSpPr>
        <dsp:cNvPr id="0" name=""/>
        <dsp:cNvSpPr/>
      </dsp:nvSpPr>
      <dsp:spPr>
        <a:xfrm>
          <a:off x="4511911" y="406287"/>
          <a:ext cx="1882302" cy="18823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120873-6F5C-4053-8EAD-6287A7F1097E}">
      <dsp:nvSpPr>
        <dsp:cNvPr id="0" name=""/>
        <dsp:cNvSpPr/>
      </dsp:nvSpPr>
      <dsp:spPr>
        <a:xfrm>
          <a:off x="4126212" y="2282466"/>
          <a:ext cx="265369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noProof="0" dirty="0"/>
            <a:t>ORGANISMOS GARANTES</a:t>
          </a:r>
          <a:endParaRPr lang="es-MX" sz="2700" kern="1200" noProof="0" dirty="0"/>
        </a:p>
      </dsp:txBody>
      <dsp:txXfrm>
        <a:off x="4126212" y="2282466"/>
        <a:ext cx="2653699" cy="720000"/>
      </dsp:txXfrm>
    </dsp:sp>
    <dsp:sp modelId="{6DB1FE51-13D0-4A38-AD6E-48D4371A1AF3}">
      <dsp:nvSpPr>
        <dsp:cNvPr id="0" name=""/>
        <dsp:cNvSpPr/>
      </dsp:nvSpPr>
      <dsp:spPr>
        <a:xfrm>
          <a:off x="7630008" y="406287"/>
          <a:ext cx="1882302" cy="18823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3097FC-B1F8-4953-B0AB-E8E73D968D1C}">
      <dsp:nvSpPr>
        <dsp:cNvPr id="0" name=""/>
        <dsp:cNvSpPr/>
      </dsp:nvSpPr>
      <dsp:spPr>
        <a:xfrm>
          <a:off x="7244309" y="2282466"/>
          <a:ext cx="265369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noProof="0" dirty="0"/>
            <a:t>SUJETOS OBLIGADOS </a:t>
          </a:r>
          <a:endParaRPr lang="es-MX" sz="2700" kern="1200" noProof="0" dirty="0"/>
        </a:p>
      </dsp:txBody>
      <dsp:txXfrm>
        <a:off x="7244309" y="2282466"/>
        <a:ext cx="2653699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Ícono de lista de etiquetas"/>
  <dgm:desc val="Se usa para mostrar fragmentos no secuenciales o agrupados de información acompañados de elementos visuales relacionados. Funciona mejor con iconos o imágenes pequeñas con leyendas de texto breve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FF81CEA5-62FD-4C83-BDE3-91DFB9827D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FA1CBFD-6AD0-48C4-B91B-58830F6F4C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A675962-B91C-485F-82BA-AFFFD56C2049}" type="datetime1">
              <a:rPr lang="es-MX" smtClean="0"/>
              <a:t>27/03/2024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E55D22-46A3-4B8C-AD40-252FE7896C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E70DCEF-9071-4B17-801B-37B4465C8E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90168E-626C-4E60-93C0-A00D256094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93477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MX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CAB0AAD-FDE6-4B91-9BBB-87BEBEEE1304}" type="datetime1">
              <a:rPr lang="es-MX" noProof="0" smtClean="0"/>
              <a:t>27/03/2024</a:t>
            </a:fld>
            <a:endParaRPr lang="es-MX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MX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MX" noProof="0"/>
              <a:t>Haga clic para modificar los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MX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B3AB32-59DF-41F1-9618-EDFBF5049629}" type="slidenum">
              <a:rPr lang="es-MX" noProof="0" smtClean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36618056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0047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1927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B3AB32-59DF-41F1-9618-EDFBF5049629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2709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5115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5491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6714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0068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4307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5432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20DEF857-DA8F-4439-98D4-119A7351E455}" type="datetime1">
              <a:rPr lang="es-MX" noProof="0" smtClean="0"/>
              <a:t>27/03/2024</a:t>
            </a:fld>
            <a:endParaRPr lang="es-MX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es-MX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D57F1E4F-1CFF-5643-939E-217C01CDF565}" type="slidenum">
              <a:rPr lang="es-MX" noProof="0" smtClean="0"/>
              <a:pPr rtl="0"/>
              <a:t>‹Nº›</a:t>
            </a:fld>
            <a:endParaRPr lang="es-MX" noProof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339910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D0932E2-0636-48CC-883C-3BBC48C9B14E}" type="datetime1">
              <a:rPr lang="es-MX" noProof="0" smtClean="0"/>
              <a:t>27/03/2024</a:t>
            </a:fld>
            <a:endParaRPr lang="es-MX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MX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3905886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3EA9BAE-AB85-46D2-8596-23E804B52F3A}" type="datetime1">
              <a:rPr lang="es-MX" noProof="0" smtClean="0"/>
              <a:t>27/03/2024</a:t>
            </a:fld>
            <a:endParaRPr lang="es-MX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MX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3963427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BFB8F8B-610F-451B-BF60-DC0410C03F50}" type="datetime1">
              <a:rPr lang="es-MX" noProof="0" smtClean="0"/>
              <a:t>27/03/2024</a:t>
            </a:fld>
            <a:endParaRPr lang="es-MX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MX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365283660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6AD931A-E78D-42E6-B12F-6684BAA6AF27}" type="datetime1">
              <a:rPr lang="es-MX" noProof="0" smtClean="0"/>
              <a:t>27/03/2024</a:t>
            </a:fld>
            <a:endParaRPr lang="es-MX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MX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57F1E4F-1CFF-5643-939E-217C01CDF565}" type="slidenum">
              <a:rPr lang="es-MX" noProof="0" smtClean="0"/>
              <a:pPr rtl="0"/>
              <a:t>‹Nº›</a:t>
            </a:fld>
            <a:endParaRPr lang="es-MX" noProof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41579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BFB8F8B-610F-451B-BF60-DC0410C03F50}" type="datetime1">
              <a:rPr lang="es-MX" noProof="0" smtClean="0"/>
              <a:t>27/03/2024</a:t>
            </a:fld>
            <a:endParaRPr lang="es-MX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MX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60921536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B338924-A0A5-4959-B0C7-BF88A8B970C6}" type="datetime1">
              <a:rPr lang="es-MX" noProof="0" smtClean="0"/>
              <a:t>27/03/2024</a:t>
            </a:fld>
            <a:endParaRPr lang="es-MX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MX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3713956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B896A21-D44E-4B50-9C1A-F3021CA46749}" type="datetime1">
              <a:rPr lang="es-MX" noProof="0" smtClean="0"/>
              <a:t>27/03/2024</a:t>
            </a:fld>
            <a:endParaRPr lang="es-MX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MX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520794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9FB3CFC-2F50-4731-88BC-F499B3DDC9F1}" type="datetime1">
              <a:rPr lang="es-MX" noProof="0" smtClean="0"/>
              <a:t>27/03/2024</a:t>
            </a:fld>
            <a:endParaRPr lang="es-MX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MX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56232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A0228AB8-0EDD-44A2-BD0C-4DFA9597124E}" type="datetime1">
              <a:rPr lang="es-MX" noProof="0" smtClean="0"/>
              <a:t>27/03/2024</a:t>
            </a:fld>
            <a:endParaRPr lang="es-MX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MX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57F1E4F-1CFF-5643-939E-217C01CDF565}" type="slidenum">
              <a:rPr lang="es-MX" noProof="0" smtClean="0"/>
              <a:pPr rtl="0"/>
              <a:t>‹Nº›</a:t>
            </a:fld>
            <a:endParaRPr lang="es-MX" noProof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6319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EBFB8F8B-610F-451B-BF60-DC0410C03F50}" type="datetime1">
              <a:rPr lang="es-MX" noProof="0" smtClean="0"/>
              <a:t>27/03/2024</a:t>
            </a:fld>
            <a:endParaRPr lang="es-MX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MX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57F1E4F-1CFF-5643-939E-217C01CDF565}" type="slidenum">
              <a:rPr lang="es-MX" noProof="0" smtClean="0"/>
              <a:pPr rtl="0"/>
              <a:t>‹Nº›</a:t>
            </a:fld>
            <a:endParaRPr lang="es-MX" noProof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3393627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EBFB8F8B-610F-451B-BF60-DC0410C03F50}" type="datetime1">
              <a:rPr lang="es-MX" noProof="0" smtClean="0"/>
              <a:t>27/03/2024</a:t>
            </a:fld>
            <a:endParaRPr lang="es-MX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endParaRPr lang="es-MX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D57F1E4F-1CFF-5643-939E-217C01CDF565}" type="slidenum">
              <a:rPr lang="es-MX" noProof="0" smtClean="0"/>
              <a:pPr rtl="0"/>
              <a:t>‹Nº›</a:t>
            </a:fld>
            <a:endParaRPr lang="es-MX" noProof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3772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8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7.png"/><Relationship Id="rId4" Type="http://schemas.openxmlformats.org/officeDocument/2006/relationships/diagramData" Target="../diagrams/data2.xm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onexiones digitales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83996" y="-1"/>
            <a:ext cx="12191980" cy="62007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163" y="2213961"/>
            <a:ext cx="11172411" cy="2362020"/>
          </a:xfrm>
        </p:spPr>
        <p:txBody>
          <a:bodyPr rtlCol="0">
            <a:noAutofit/>
          </a:bodyPr>
          <a:lstStyle/>
          <a:p>
            <a:pPr algn="ctr" rtl="0"/>
            <a:r>
              <a:rPr lang="es-MX" sz="36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LINEAMIENTOS TÉCNICOS GENERALES PARA LA PÚBLICACIÓN, HOMOLOGACIÓN Y ESTANDARICAZIÓN DE LA INFORMACIÓN DE LAS OBLIGACIONES DE TRANSPARENCIA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227" y="4644039"/>
            <a:ext cx="10993546" cy="1371103"/>
          </a:xfrm>
        </p:spPr>
        <p:txBody>
          <a:bodyPr rtlCol="0">
            <a:normAutofit/>
          </a:bodyPr>
          <a:lstStyle/>
          <a:p>
            <a:pPr algn="ctr" rtl="0"/>
            <a:r>
              <a:rPr lang="es-ES" sz="1600" b="1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Contemplan las especificaciones y políticas necesarias para la homologación en la presentación de la información, así como los criterios mínimos de contenido y de forma, que los sujetos obligados deberán tomar en consideración al preparar la información que publiquen paras cumplir con sus obligaciones de transparencia.</a:t>
            </a:r>
            <a:endParaRPr lang="es-MX" sz="1600" b="1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48C5DA1-1B8D-AE89-747F-0C6ED5D46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9792" y="118102"/>
            <a:ext cx="3052416" cy="28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8F30CFF-780A-7A2E-F903-DE6523F7E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94" y="1509712"/>
            <a:ext cx="11300381" cy="513397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72FAB45-E41E-05B1-1432-5525EC793671}"/>
              </a:ext>
            </a:extLst>
          </p:cNvPr>
          <p:cNvSpPr/>
          <p:nvPr/>
        </p:nvSpPr>
        <p:spPr>
          <a:xfrm>
            <a:off x="813005" y="632549"/>
            <a:ext cx="1137899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PARA CUALQUIER DUDA CONSULTA EL CÓDIGO QR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7BF90C0-38C5-75BC-ACF0-E5FFD03342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2000"/>
          </a:blip>
          <a:srcRect l="30032"/>
          <a:stretch/>
        </p:blipFill>
        <p:spPr>
          <a:xfrm>
            <a:off x="9572625" y="1095374"/>
            <a:ext cx="417195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90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34329C-81E1-8952-686A-534FF5F45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E36AD0A-DAFF-5697-F25F-B196B96ED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923" y="214665"/>
            <a:ext cx="11253885" cy="6428669"/>
          </a:xfrm>
        </p:spPr>
      </p:pic>
    </p:spTree>
    <p:extLst>
      <p:ext uri="{BB962C8B-B14F-4D97-AF65-F5344CB8AC3E}">
        <p14:creationId xmlns:p14="http://schemas.microsoft.com/office/powerpoint/2010/main" val="3925514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040558-A365-4CCE-92FA-5A48CD98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435312"/>
            <a:ext cx="11029616" cy="718870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dirty="0">
                <a:solidFill>
                  <a:schemeClr val="tx1"/>
                </a:solidFill>
              </a:rPr>
              <a:t>L</a:t>
            </a:r>
            <a:r>
              <a:rPr lang="es-MX" dirty="0">
                <a:solidFill>
                  <a:schemeClr val="tx1"/>
                </a:solidFill>
              </a:rPr>
              <a:t>os lineamientos son de observancia obligatoria para:</a:t>
            </a:r>
          </a:p>
        </p:txBody>
      </p:sp>
      <p:graphicFrame>
        <p:nvGraphicFramePr>
          <p:cNvPr id="4" name="Marcador de contenido 3" descr="Gráfico de SmartArt, icono">
            <a:extLst>
              <a:ext uri="{FF2B5EF4-FFF2-40B4-BE49-F238E27FC236}">
                <a16:creationId xmlns:a16="http://schemas.microsoft.com/office/drawing/2014/main" id="{81E592E1-99DF-4294-A2E9-EF46299BD3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4963252"/>
              </p:ext>
            </p:extLst>
          </p:nvPr>
        </p:nvGraphicFramePr>
        <p:xfrm>
          <a:off x="938213" y="1582346"/>
          <a:ext cx="10906125" cy="3408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1699EEFE-82C1-1C7B-87AD-D0FC68E6C4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0680" y="5275654"/>
            <a:ext cx="3243596" cy="822082"/>
          </a:xfrm>
          <a:prstGeom prst="rect">
            <a:avLst/>
          </a:prstGeom>
        </p:spPr>
      </p:pic>
      <p:pic>
        <p:nvPicPr>
          <p:cNvPr id="6" name="Imagen 5" descr="Un dibujo de una mano&#10;&#10;Descripción generada automáticamente con confianza baja">
            <a:extLst>
              <a:ext uri="{FF2B5EF4-FFF2-40B4-BE49-F238E27FC236}">
                <a16:creationId xmlns:a16="http://schemas.microsoft.com/office/drawing/2014/main" id="{B3449126-D146-9A23-6E08-8471053BAD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95850" y="4822488"/>
            <a:ext cx="2857500" cy="16002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60B9479-FE94-BDCD-BE8A-E8036E664D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43269" y="4822488"/>
            <a:ext cx="2564594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42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0558" y="106349"/>
            <a:ext cx="7706936" cy="138258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600" b="1" cap="all" dirty="0"/>
              <a:t>REFORMA A LOS LINEAMIENTOS </a:t>
            </a:r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9B8CC857-2610-18E3-B8D3-2B2D18A8CD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83364" y="999195"/>
            <a:ext cx="6231836" cy="511433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3D6A7FB-CF33-E48B-E21E-C5F3CAA78D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505" y="871629"/>
            <a:ext cx="1234617" cy="123461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72CAEC2-2ADD-66F4-E2F3-131249461A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0820" y="1938467"/>
            <a:ext cx="3829050" cy="424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07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4" descr="Números digitales">
            <a:extLst>
              <a:ext uri="{FF2B5EF4-FFF2-40B4-BE49-F238E27FC236}">
                <a16:creationId xmlns:a16="http://schemas.microsoft.com/office/drawing/2014/main" id="{EA70616B-E344-4856-8DF9-707C262366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81" r="9091" b="127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F2616EE-270D-4F4C-BA1F-2708D387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71" y="278643"/>
            <a:ext cx="10996179" cy="1121871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es-ES" sz="5400" dirty="0">
                <a:solidFill>
                  <a:srgbClr val="FFFF00"/>
                </a:solidFill>
              </a:rPr>
              <a:t>174 Obligaciones modificadas</a:t>
            </a:r>
            <a:endParaRPr lang="es-MX" sz="5400" dirty="0">
              <a:solidFill>
                <a:srgbClr val="FFFF00"/>
              </a:solidFill>
            </a:endParaRPr>
          </a:p>
        </p:txBody>
      </p:sp>
      <p:graphicFrame>
        <p:nvGraphicFramePr>
          <p:cNvPr id="6" name="Marcador de contenido 5" descr="SmartArt">
            <a:extLst>
              <a:ext uri="{FF2B5EF4-FFF2-40B4-BE49-F238E27FC236}">
                <a16:creationId xmlns:a16="http://schemas.microsoft.com/office/drawing/2014/main" id="{BF629521-FFD2-45DA-9D1D-A5F09BD5A2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1770354"/>
              </p:ext>
            </p:extLst>
          </p:nvPr>
        </p:nvGraphicFramePr>
        <p:xfrm>
          <a:off x="719571" y="2198254"/>
          <a:ext cx="6854248" cy="3563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8FBEE664-6605-A22E-F899-633C3A2FA4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28475" y="1223326"/>
            <a:ext cx="7862820" cy="5513793"/>
          </a:xfrm>
          <a:prstGeom prst="rect">
            <a:avLst/>
          </a:prstGeom>
        </p:spPr>
      </p:pic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ED1F9FC8-3935-EB22-4A3E-653EFDD9BB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8744" y="1724644"/>
            <a:ext cx="3208904" cy="403754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07DA4E6-2729-86A3-E2CC-629C194547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28475" y="1223326"/>
            <a:ext cx="2037301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22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87E73C-2B1A-4602-BFBE-CFE1E55D9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5400000">
            <a:off x="6940649" y="2187024"/>
            <a:ext cx="5382282" cy="1746762"/>
          </a:xfrm>
        </p:spPr>
        <p:txBody>
          <a:bodyPr rtlCol="0">
            <a:normAutofit fontScale="90000"/>
          </a:bodyPr>
          <a:lstStyle/>
          <a:p>
            <a:pPr rtl="0"/>
            <a:r>
              <a:rPr lang="es-MX" sz="10700" dirty="0">
                <a:solidFill>
                  <a:schemeClr val="tx1"/>
                </a:solidFill>
              </a:rPr>
              <a:t>Cambios</a:t>
            </a:r>
            <a:r>
              <a:rPr lang="es-MX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CB511D-EA45-4336-847C-125266714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6275" y="3505095"/>
            <a:ext cx="3081576" cy="2629006"/>
          </a:xfrm>
        </p:spPr>
        <p:txBody>
          <a:bodyPr rtlCol="0">
            <a:normAutofit/>
          </a:bodyPr>
          <a:lstStyle/>
          <a:p>
            <a:pPr rtl="0"/>
            <a:endParaRPr lang="es-MX" dirty="0">
              <a:solidFill>
                <a:schemeClr val="bg2"/>
              </a:solidFill>
            </a:endParaRPr>
          </a:p>
          <a:p>
            <a:pPr rtl="0"/>
            <a:endParaRPr lang="es-MX" dirty="0">
              <a:solidFill>
                <a:schemeClr val="bg2"/>
              </a:solidFill>
            </a:endParaRPr>
          </a:p>
          <a:p>
            <a:pPr rtl="0"/>
            <a:endParaRPr lang="es-MX" dirty="0">
              <a:solidFill>
                <a:schemeClr val="bg2"/>
              </a:solidFill>
            </a:endParaRPr>
          </a:p>
        </p:txBody>
      </p:sp>
      <p:pic>
        <p:nvPicPr>
          <p:cNvPr id="5" name="Imagen 4" descr="Números digitales">
            <a:extLst>
              <a:ext uri="{FF2B5EF4-FFF2-40B4-BE49-F238E27FC236}">
                <a16:creationId xmlns:a16="http://schemas.microsoft.com/office/drawing/2014/main" id="{A21EA617-6D48-425F-97A8-7FEC82C8F4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" r="9642" b="1"/>
          <a:stretch/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F743DBB-6266-EB51-FD1C-D29A203A8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34" y="723899"/>
            <a:ext cx="7680429" cy="567690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BCE7C34-A9A2-14D6-3B90-908F987A10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421" y="513224"/>
            <a:ext cx="1442842" cy="133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5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87E73C-2B1A-4602-BFBE-CFE1E55D9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6"/>
            <a:ext cx="3081576" cy="1746762"/>
          </a:xfrm>
        </p:spPr>
        <p:txBody>
          <a:bodyPr rtlCol="0">
            <a:normAutofit fontScale="90000"/>
          </a:bodyPr>
          <a:lstStyle/>
          <a:p>
            <a:pPr rtl="0"/>
            <a:r>
              <a:rPr lang="es-MX">
                <a:solidFill>
                  <a:srgbClr val="FFFFFF"/>
                </a:solidFill>
              </a:rPr>
              <a:t>Gracias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CB511D-EA45-4336-847C-125266714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6275" y="3505095"/>
            <a:ext cx="3081576" cy="2629006"/>
          </a:xfrm>
        </p:spPr>
        <p:txBody>
          <a:bodyPr rtlCol="0">
            <a:normAutofit/>
          </a:bodyPr>
          <a:lstStyle/>
          <a:p>
            <a:pPr rtl="0"/>
            <a:r>
              <a:rPr lang="es-MX">
                <a:solidFill>
                  <a:schemeClr val="bg2"/>
                </a:solidFill>
              </a:rPr>
              <a:t>alguien@ejemplo.com</a:t>
            </a:r>
          </a:p>
          <a:p>
            <a:pPr rtl="0"/>
            <a:endParaRPr lang="es-MX">
              <a:solidFill>
                <a:schemeClr val="bg2"/>
              </a:solidFill>
            </a:endParaRPr>
          </a:p>
          <a:p>
            <a:pPr rtl="0"/>
            <a:endParaRPr lang="es-MX">
              <a:solidFill>
                <a:schemeClr val="bg2"/>
              </a:solidFill>
            </a:endParaRPr>
          </a:p>
        </p:txBody>
      </p:sp>
      <p:pic>
        <p:nvPicPr>
          <p:cNvPr id="5" name="Imagen 4" descr="Números digitales">
            <a:extLst>
              <a:ext uri="{FF2B5EF4-FFF2-40B4-BE49-F238E27FC236}">
                <a16:creationId xmlns:a16="http://schemas.microsoft.com/office/drawing/2014/main" id="{A21EA617-6D48-425F-97A8-7FEC82C8F4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" r="9642" b="1"/>
          <a:stretch/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A9BBA46-3EF5-0EDE-EDE7-5B7579F89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32" y="676103"/>
            <a:ext cx="11298934" cy="571446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D4C1965-E95B-EAA8-063F-C4445783F5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532" y="457200"/>
            <a:ext cx="1438781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47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87E73C-2B1A-4602-BFBE-CFE1E55D9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6"/>
            <a:ext cx="3081576" cy="1746762"/>
          </a:xfrm>
        </p:spPr>
        <p:txBody>
          <a:bodyPr rtlCol="0">
            <a:normAutofit fontScale="90000"/>
          </a:bodyPr>
          <a:lstStyle/>
          <a:p>
            <a:pPr rtl="0"/>
            <a:r>
              <a:rPr lang="es-MX">
                <a:solidFill>
                  <a:srgbClr val="FFFFFF"/>
                </a:solidFill>
              </a:rPr>
              <a:t>Gracias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CB511D-EA45-4336-847C-125266714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6275" y="3505095"/>
            <a:ext cx="3081576" cy="2629006"/>
          </a:xfrm>
        </p:spPr>
        <p:txBody>
          <a:bodyPr rtlCol="0">
            <a:normAutofit/>
          </a:bodyPr>
          <a:lstStyle/>
          <a:p>
            <a:pPr rtl="0"/>
            <a:r>
              <a:rPr lang="es-MX">
                <a:solidFill>
                  <a:schemeClr val="bg2"/>
                </a:solidFill>
              </a:rPr>
              <a:t>alguien@ejemplo.com</a:t>
            </a:r>
          </a:p>
          <a:p>
            <a:pPr rtl="0"/>
            <a:endParaRPr lang="es-MX">
              <a:solidFill>
                <a:schemeClr val="bg2"/>
              </a:solidFill>
            </a:endParaRPr>
          </a:p>
          <a:p>
            <a:pPr rtl="0"/>
            <a:endParaRPr lang="es-MX">
              <a:solidFill>
                <a:schemeClr val="bg2"/>
              </a:solidFill>
            </a:endParaRPr>
          </a:p>
        </p:txBody>
      </p:sp>
      <p:pic>
        <p:nvPicPr>
          <p:cNvPr id="5" name="Imagen 4" descr="Números digitales">
            <a:extLst>
              <a:ext uri="{FF2B5EF4-FFF2-40B4-BE49-F238E27FC236}">
                <a16:creationId xmlns:a16="http://schemas.microsoft.com/office/drawing/2014/main" id="{A21EA617-6D48-425F-97A8-7FEC82C8F4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" r="9642" b="1"/>
          <a:stretch/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603EE70-76E4-2BC4-A558-36F3B838B1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537" y="471550"/>
            <a:ext cx="5715228" cy="591901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C780D7B-EC69-58E9-44D4-B24DE0271D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4765" y="467435"/>
            <a:ext cx="5680702" cy="592313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B2A4E00-9915-09DA-E464-0CBD45473C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321" y="173239"/>
            <a:ext cx="1438781" cy="134123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5809E55-5593-C6D8-DCDC-A80B9E39D7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7274" y="457200"/>
            <a:ext cx="1057275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18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Números digitales">
            <a:extLst>
              <a:ext uri="{FF2B5EF4-FFF2-40B4-BE49-F238E27FC236}">
                <a16:creationId xmlns:a16="http://schemas.microsoft.com/office/drawing/2014/main" id="{A21EA617-6D48-425F-97A8-7FEC82C8F4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" r="9642" b="1"/>
          <a:stretch/>
        </p:blipFill>
        <p:spPr>
          <a:xfrm>
            <a:off x="446534" y="1"/>
            <a:ext cx="7498616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6BFB3A8-ACB8-BFAF-FFD1-53C2E0DBD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7747" y="607380"/>
            <a:ext cx="11259122" cy="506952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C12C329-5054-E096-320A-C452E71000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2243"/>
            <a:ext cx="2467547" cy="173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33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87E73C-2B1A-4602-BFBE-CFE1E55D9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6"/>
            <a:ext cx="3081576" cy="1746762"/>
          </a:xfrm>
        </p:spPr>
        <p:txBody>
          <a:bodyPr rtlCol="0">
            <a:normAutofit fontScale="90000"/>
          </a:bodyPr>
          <a:lstStyle/>
          <a:p>
            <a:pPr rtl="0"/>
            <a:r>
              <a:rPr lang="es-MX">
                <a:solidFill>
                  <a:srgbClr val="FFFFFF"/>
                </a:solidFill>
              </a:rPr>
              <a:t>Gracias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CB511D-EA45-4336-847C-125266714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6275" y="3505095"/>
            <a:ext cx="3081576" cy="2629006"/>
          </a:xfrm>
        </p:spPr>
        <p:txBody>
          <a:bodyPr rtlCol="0">
            <a:normAutofit/>
          </a:bodyPr>
          <a:lstStyle/>
          <a:p>
            <a:pPr rtl="0"/>
            <a:r>
              <a:rPr lang="es-MX">
                <a:solidFill>
                  <a:schemeClr val="bg2"/>
                </a:solidFill>
              </a:rPr>
              <a:t>alguien@ejemplo.com</a:t>
            </a:r>
          </a:p>
          <a:p>
            <a:pPr rtl="0"/>
            <a:endParaRPr lang="es-MX">
              <a:solidFill>
                <a:schemeClr val="bg2"/>
              </a:solidFill>
            </a:endParaRPr>
          </a:p>
          <a:p>
            <a:pPr rtl="0"/>
            <a:endParaRPr lang="es-MX">
              <a:solidFill>
                <a:schemeClr val="bg2"/>
              </a:solidFill>
            </a:endParaRPr>
          </a:p>
        </p:txBody>
      </p:sp>
      <p:pic>
        <p:nvPicPr>
          <p:cNvPr id="5" name="Imagen 4" descr="Números digitales">
            <a:extLst>
              <a:ext uri="{FF2B5EF4-FFF2-40B4-BE49-F238E27FC236}">
                <a16:creationId xmlns:a16="http://schemas.microsoft.com/office/drawing/2014/main" id="{A21EA617-6D48-425F-97A8-7FEC82C8F4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" r="9642" b="1"/>
          <a:stretch/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CF95660-884A-771D-8F64-A6C9E49F7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33" y="616452"/>
            <a:ext cx="11298933" cy="593674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45139B4-64C4-74FF-C251-A2FD3D43C8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06930" y="304801"/>
            <a:ext cx="1214438" cy="167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27302"/>
      </p:ext>
    </p:extLst>
  </p:cSld>
  <p:clrMapOvr>
    <a:masterClrMapping/>
  </p:clrMapOvr>
</p:sld>
</file>

<file path=ppt/theme/theme1.xml><?xml version="1.0" encoding="utf-8"?>
<a:theme xmlns:a="http://schemas.openxmlformats.org/drawingml/2006/main" name="Recorte">
  <a:themeElements>
    <a:clrScheme name="Recorte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Recort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cort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TM10001105[[fn=Recorte]]</Template>
  <TotalTime>471</TotalTime>
  <Words>123</Words>
  <Application>Microsoft Office PowerPoint</Application>
  <PresentationFormat>Panorámica</PresentationFormat>
  <Paragraphs>26</Paragraphs>
  <Slides>11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 Black</vt:lpstr>
      <vt:lpstr>Bahnschrift SemiBold SemiConden</vt:lpstr>
      <vt:lpstr>Calibri</vt:lpstr>
      <vt:lpstr>Franklin Gothic Book</vt:lpstr>
      <vt:lpstr>Recorte</vt:lpstr>
      <vt:lpstr>LINEAMIENTOS TÉCNICOS GENERALES PARA LA PÚBLICACIÓN, HOMOLOGACIÓN Y ESTANDARICAZIÓN DE LA INFORMACIÓN DE LAS OBLIGACIONES DE TRANSPARENCIA</vt:lpstr>
      <vt:lpstr>Los lineamientos son de observancia obligatoria para:</vt:lpstr>
      <vt:lpstr>REFORMA A LOS LINEAMIENTOS </vt:lpstr>
      <vt:lpstr>174 Obligaciones modificadas</vt:lpstr>
      <vt:lpstr>Cambios </vt:lpstr>
      <vt:lpstr>Gracias</vt:lpstr>
      <vt:lpstr>Gracias</vt:lpstr>
      <vt:lpstr>Presentación de PowerPoint</vt:lpstr>
      <vt:lpstr>Gracias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LINEAMIENTOS TÉCNICOS GENERALES PARA LA PÚBLICACIÓN, HOMOLOGACIÓN Y ESTANDARICAZIÓN DE LA INFORMACIÓN DE LAS OBLIGACIONES DE TRANSPARENCIA</dc:title>
  <dc:creator>Impe 7</dc:creator>
  <cp:lastModifiedBy>Impe 7</cp:lastModifiedBy>
  <cp:revision>4</cp:revision>
  <dcterms:created xsi:type="dcterms:W3CDTF">2024-03-13T17:26:42Z</dcterms:created>
  <dcterms:modified xsi:type="dcterms:W3CDTF">2024-03-27T19:25:54Z</dcterms:modified>
</cp:coreProperties>
</file>