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1422" y="-354"/>
      </p:cViewPr>
      <p:guideLst>
        <p:guide orient="horz" pos="2160"/>
        <p:guide pos="34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4243-6ADC-4341-808C-A9702FE04E14}" type="datetimeFigureOut">
              <a:rPr lang="es-MX" smtClean="0"/>
              <a:t>16/06/2017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753F2-176D-462B-9B45-8B504C2657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013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4243-6ADC-4341-808C-A9702FE04E14}" type="datetimeFigureOut">
              <a:rPr lang="es-MX" smtClean="0"/>
              <a:t>16/06/2017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753F2-176D-462B-9B45-8B504C2657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0116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4243-6ADC-4341-808C-A9702FE04E14}" type="datetimeFigureOut">
              <a:rPr lang="es-MX" smtClean="0"/>
              <a:t>16/06/2017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753F2-176D-462B-9B45-8B504C2657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9354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4243-6ADC-4341-808C-A9702FE04E14}" type="datetimeFigureOut">
              <a:rPr lang="es-MX" smtClean="0"/>
              <a:t>16/06/2017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753F2-176D-462B-9B45-8B504C2657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9897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4243-6ADC-4341-808C-A9702FE04E14}" type="datetimeFigureOut">
              <a:rPr lang="es-MX" smtClean="0"/>
              <a:t>16/06/2017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753F2-176D-462B-9B45-8B504C2657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2515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4243-6ADC-4341-808C-A9702FE04E14}" type="datetimeFigureOut">
              <a:rPr lang="es-MX" smtClean="0"/>
              <a:t>16/06/2017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753F2-176D-462B-9B45-8B504C2657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6062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4243-6ADC-4341-808C-A9702FE04E14}" type="datetimeFigureOut">
              <a:rPr lang="es-MX" smtClean="0"/>
              <a:t>16/06/2017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753F2-176D-462B-9B45-8B504C2657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9586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4243-6ADC-4341-808C-A9702FE04E14}" type="datetimeFigureOut">
              <a:rPr lang="es-MX" smtClean="0"/>
              <a:t>16/06/2017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753F2-176D-462B-9B45-8B504C2657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9519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4243-6ADC-4341-808C-A9702FE04E14}" type="datetimeFigureOut">
              <a:rPr lang="es-MX" smtClean="0"/>
              <a:t>16/06/2017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753F2-176D-462B-9B45-8B504C2657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0421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4243-6ADC-4341-808C-A9702FE04E14}" type="datetimeFigureOut">
              <a:rPr lang="es-MX" smtClean="0"/>
              <a:t>16/06/2017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753F2-176D-462B-9B45-8B504C2657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6749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4243-6ADC-4341-808C-A9702FE04E14}" type="datetimeFigureOut">
              <a:rPr lang="es-MX" smtClean="0"/>
              <a:t>16/06/2017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753F2-176D-462B-9B45-8B504C2657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085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F4243-6ADC-4341-808C-A9702FE04E14}" type="datetimeFigureOut">
              <a:rPr lang="es-MX" smtClean="0"/>
              <a:t>16/06/2017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753F2-176D-462B-9B45-8B504C2657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412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38" name="37 Grupo"/>
          <p:cNvGrpSpPr/>
          <p:nvPr/>
        </p:nvGrpSpPr>
        <p:grpSpPr>
          <a:xfrm>
            <a:off x="260591" y="1235390"/>
            <a:ext cx="8856984" cy="4929914"/>
            <a:chOff x="260591" y="1235390"/>
            <a:chExt cx="8856984" cy="4929914"/>
          </a:xfrm>
        </p:grpSpPr>
        <p:pic>
          <p:nvPicPr>
            <p:cNvPr id="4" name="3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52979" y="1732856"/>
              <a:ext cx="1872208" cy="1158718"/>
            </a:xfrm>
            <a:prstGeom prst="rect">
              <a:avLst/>
            </a:prstGeom>
          </p:spPr>
        </p:pic>
        <p:sp>
          <p:nvSpPr>
            <p:cNvPr id="29" name="28 Rectángulo"/>
            <p:cNvSpPr/>
            <p:nvPr/>
          </p:nvSpPr>
          <p:spPr>
            <a:xfrm>
              <a:off x="260591" y="1235390"/>
              <a:ext cx="8856984" cy="492991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10474771"/>
                </a:avLst>
              </a:prstTxWarp>
              <a:spAutoFit/>
            </a:bodyPr>
            <a:lstStyle/>
            <a:p>
              <a:pPr algn="ctr"/>
              <a:r>
                <a:rPr lang="es-ES" sz="95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FF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Impact" panose="020B0806030902050204" pitchFamily="34" charset="0"/>
                  <a:cs typeface="Aharoni" panose="02010803020104030203" pitchFamily="2" charset="-79"/>
                </a:rPr>
                <a:t> Felicidades </a:t>
              </a:r>
              <a:r>
                <a:rPr lang="es-ES" sz="95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FF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Impact" panose="020B0806030902050204" pitchFamily="34" charset="0"/>
                  <a:cs typeface="Aharoni" panose="02010803020104030203" pitchFamily="2" charset="-79"/>
                </a:rPr>
                <a:t>Papá</a:t>
              </a:r>
              <a:endParaRPr lang="es-ES" sz="95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mpact" panose="020B0806030902050204" pitchFamily="34" charset="0"/>
                <a:cs typeface="Aharoni" panose="02010803020104030203" pitchFamily="2" charset="-79"/>
              </a:endParaRPr>
            </a:p>
          </p:txBody>
        </p:sp>
      </p:grpSp>
      <p:grpSp>
        <p:nvGrpSpPr>
          <p:cNvPr id="39" name="38 Grupo"/>
          <p:cNvGrpSpPr/>
          <p:nvPr/>
        </p:nvGrpSpPr>
        <p:grpSpPr>
          <a:xfrm>
            <a:off x="251520" y="4653136"/>
            <a:ext cx="8856984" cy="4929914"/>
            <a:chOff x="260591" y="942090"/>
            <a:chExt cx="8856984" cy="4929914"/>
          </a:xfrm>
        </p:grpSpPr>
        <p:pic>
          <p:nvPicPr>
            <p:cNvPr id="40" name="39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52979" y="1439556"/>
              <a:ext cx="1872208" cy="1158718"/>
            </a:xfrm>
            <a:prstGeom prst="rect">
              <a:avLst/>
            </a:prstGeom>
          </p:spPr>
        </p:pic>
        <p:sp>
          <p:nvSpPr>
            <p:cNvPr id="41" name="40 Rectángulo"/>
            <p:cNvSpPr/>
            <p:nvPr/>
          </p:nvSpPr>
          <p:spPr>
            <a:xfrm>
              <a:off x="260591" y="942090"/>
              <a:ext cx="8856984" cy="492991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10474771"/>
                </a:avLst>
              </a:prstTxWarp>
              <a:spAutoFit/>
            </a:bodyPr>
            <a:lstStyle/>
            <a:p>
              <a:pPr algn="ctr"/>
              <a:r>
                <a:rPr lang="es-ES" sz="95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FF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Impact" panose="020B0806030902050204" pitchFamily="34" charset="0"/>
                  <a:cs typeface="Aharoni" panose="02010803020104030203" pitchFamily="2" charset="-79"/>
                </a:rPr>
                <a:t> Felicidades </a:t>
              </a:r>
              <a:r>
                <a:rPr lang="es-ES" sz="95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FF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Impact" panose="020B0806030902050204" pitchFamily="34" charset="0"/>
                  <a:cs typeface="Aharoni" panose="02010803020104030203" pitchFamily="2" charset="-79"/>
                </a:rPr>
                <a:t>Papá </a:t>
              </a:r>
              <a:endParaRPr lang="es-ES" sz="95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mpact" panose="020B0806030902050204" pitchFamily="34" charset="0"/>
                <a:cs typeface="Aharoni" panose="02010803020104030203" pitchFamily="2" charset="-79"/>
              </a:endParaRPr>
            </a:p>
          </p:txBody>
        </p:sp>
      </p:grpSp>
      <p:sp>
        <p:nvSpPr>
          <p:cNvPr id="9" name="8 Rectángulo"/>
          <p:cNvSpPr/>
          <p:nvPr/>
        </p:nvSpPr>
        <p:spPr>
          <a:xfrm>
            <a:off x="-793" y="3429000"/>
            <a:ext cx="9144000" cy="3429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13041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6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Felicidades papás</dc:title>
  <dc:creator>sistemas</dc:creator>
  <cp:lastModifiedBy>sistemas</cp:lastModifiedBy>
  <cp:revision>9</cp:revision>
  <cp:lastPrinted>2017-06-16T14:59:15Z</cp:lastPrinted>
  <dcterms:created xsi:type="dcterms:W3CDTF">2017-06-16T14:22:15Z</dcterms:created>
  <dcterms:modified xsi:type="dcterms:W3CDTF">2017-06-16T18:11:34Z</dcterms:modified>
</cp:coreProperties>
</file>