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8" r:id="rId1"/>
  </p:sldMasterIdLst>
  <p:notesMasterIdLst>
    <p:notesMasterId r:id="rId8"/>
  </p:notesMasterIdLst>
  <p:handoutMasterIdLst>
    <p:handoutMasterId r:id="rId9"/>
  </p:handoutMasterIdLst>
  <p:sldIdLst>
    <p:sldId id="256" r:id="rId2"/>
    <p:sldId id="269" r:id="rId3"/>
    <p:sldId id="262" r:id="rId4"/>
    <p:sldId id="263" r:id="rId5"/>
    <p:sldId id="267" r:id="rId6"/>
    <p:sldId id="279" r:id="rId7"/>
  </p:sldIdLst>
  <p:sldSz cx="12192000" cy="6858000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72D565C1-1BE4-4011-A8F6-E9FA087FCE95}">
          <p14:sldIdLst>
            <p14:sldId id="256"/>
            <p14:sldId id="269"/>
            <p14:sldId id="262"/>
            <p14:sldId id="263"/>
            <p14:sldId id="267"/>
            <p14:sldId id="27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4291" autoAdjust="0"/>
  </p:normalViewPr>
  <p:slideViewPr>
    <p:cSldViewPr snapToGrid="0">
      <p:cViewPr varScale="1">
        <p:scale>
          <a:sx n="112" d="100"/>
          <a:sy n="112" d="100"/>
        </p:scale>
        <p:origin x="11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85282" cy="501525"/>
          </a:xfrm>
          <a:prstGeom prst="rect">
            <a:avLst/>
          </a:prstGeom>
        </p:spPr>
        <p:txBody>
          <a:bodyPr vert="horz" lIns="93490" tIns="46745" rIns="93490" bIns="46745" rtlCol="0"/>
          <a:lstStyle>
            <a:lvl1pPr algn="l">
              <a:defRPr sz="1200"/>
            </a:lvl1pPr>
          </a:lstStyle>
          <a:p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01348" y="2"/>
            <a:ext cx="2985282" cy="501525"/>
          </a:xfrm>
          <a:prstGeom prst="rect">
            <a:avLst/>
          </a:prstGeom>
        </p:spPr>
        <p:txBody>
          <a:bodyPr vert="horz" lIns="93490" tIns="46745" rIns="93490" bIns="46745" rtlCol="0"/>
          <a:lstStyle>
            <a:lvl1pPr algn="r">
              <a:defRPr sz="1200"/>
            </a:lvl1pPr>
          </a:lstStyle>
          <a:p>
            <a:fld id="{0C3F0B2C-4FB6-4808-BDCE-C3C615AD1B42}" type="datetimeFigureOut">
              <a:rPr lang="es-419" smtClean="0"/>
              <a:t>9/4/2024</a:t>
            </a:fld>
            <a:endParaRPr lang="es-419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3" y="9518780"/>
            <a:ext cx="2985282" cy="501525"/>
          </a:xfrm>
          <a:prstGeom prst="rect">
            <a:avLst/>
          </a:prstGeom>
        </p:spPr>
        <p:txBody>
          <a:bodyPr vert="horz" lIns="93490" tIns="46745" rIns="93490" bIns="46745" rtlCol="0" anchor="b"/>
          <a:lstStyle>
            <a:lvl1pPr algn="l">
              <a:defRPr sz="1200"/>
            </a:lvl1pPr>
          </a:lstStyle>
          <a:p>
            <a:endParaRPr lang="es-419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01348" y="9518780"/>
            <a:ext cx="2985282" cy="501525"/>
          </a:xfrm>
          <a:prstGeom prst="rect">
            <a:avLst/>
          </a:prstGeom>
        </p:spPr>
        <p:txBody>
          <a:bodyPr vert="horz" lIns="93490" tIns="46745" rIns="93490" bIns="46745" rtlCol="0" anchor="b"/>
          <a:lstStyle>
            <a:lvl1pPr algn="r">
              <a:defRPr sz="1200"/>
            </a:lvl1pPr>
          </a:lstStyle>
          <a:p>
            <a:fld id="{82A5F161-E8AF-4881-99C6-131DD5A37764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692755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8" y="4"/>
            <a:ext cx="2985495" cy="503068"/>
          </a:xfrm>
          <a:prstGeom prst="rect">
            <a:avLst/>
          </a:prstGeom>
        </p:spPr>
        <p:txBody>
          <a:bodyPr vert="horz" lIns="94537" tIns="47269" rIns="94537" bIns="4726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01117" y="4"/>
            <a:ext cx="2985495" cy="503068"/>
          </a:xfrm>
          <a:prstGeom prst="rect">
            <a:avLst/>
          </a:prstGeom>
        </p:spPr>
        <p:txBody>
          <a:bodyPr vert="horz" lIns="94537" tIns="47269" rIns="94537" bIns="47269" rtlCol="0"/>
          <a:lstStyle>
            <a:lvl1pPr algn="r">
              <a:defRPr sz="1200"/>
            </a:lvl1pPr>
          </a:lstStyle>
          <a:p>
            <a:fld id="{163B72BD-22D3-F946-A169-E7F60E3C3418}" type="datetimeFigureOut">
              <a:rPr lang="es-MX" smtClean="0"/>
              <a:t>09/04/2024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0950"/>
            <a:ext cx="6011863" cy="3382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37" tIns="47269" rIns="94537" bIns="47269" rtlCol="0" anchor="ctr"/>
          <a:lstStyle/>
          <a:p>
            <a:endParaRPr lang="es-MX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9445" y="4821933"/>
            <a:ext cx="5509282" cy="3945835"/>
          </a:xfrm>
          <a:prstGeom prst="rect">
            <a:avLst/>
          </a:prstGeom>
        </p:spPr>
        <p:txBody>
          <a:bodyPr vert="horz" lIns="94537" tIns="47269" rIns="94537" bIns="47269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8" y="9517237"/>
            <a:ext cx="2985495" cy="503068"/>
          </a:xfrm>
          <a:prstGeom prst="rect">
            <a:avLst/>
          </a:prstGeom>
        </p:spPr>
        <p:txBody>
          <a:bodyPr vert="horz" lIns="94537" tIns="47269" rIns="94537" bIns="4726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01117" y="9517237"/>
            <a:ext cx="2985495" cy="503068"/>
          </a:xfrm>
          <a:prstGeom prst="rect">
            <a:avLst/>
          </a:prstGeom>
        </p:spPr>
        <p:txBody>
          <a:bodyPr vert="horz" lIns="94537" tIns="47269" rIns="94537" bIns="47269" rtlCol="0" anchor="b"/>
          <a:lstStyle>
            <a:lvl1pPr algn="r">
              <a:defRPr sz="1200"/>
            </a:lvl1pPr>
          </a:lstStyle>
          <a:p>
            <a:fld id="{955C7A18-7843-A748-B6E6-F99246C072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863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C7A18-7843-A748-B6E6-F99246C0722F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583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3A14C1-AB68-9B06-EF76-35D37656F0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23AD65-A0E3-AC1F-9010-515E10524F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7BF3A9-872F-22DB-D02C-DB4599251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A23DA-FE4C-4C53-A012-F9A5E4D58BF1}" type="datetimeFigureOut">
              <a:rPr lang="es-MX" smtClean="0"/>
              <a:t>09/04/2024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6D70FD-DED9-6511-03C7-BC804069A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39535A-EAA2-5D89-68AB-E5C681179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4A9E0-6347-441D-92E9-65D89550A7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3661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EDA0BE-3A23-169F-93DB-58241E448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21DCD6C-BF24-A75C-6175-937786F636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DC0F3D-3204-1953-1B6F-E50E4BACD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A23DA-FE4C-4C53-A012-F9A5E4D58BF1}" type="datetimeFigureOut">
              <a:rPr lang="es-MX" smtClean="0"/>
              <a:t>09/04/2024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18718B-2717-1010-D3A8-1859ECD8B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8B7846-0716-490F-E14E-A0EE1D188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4A9E0-6347-441D-92E9-65D89550A7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494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49489C7-C055-18AE-9D45-BA0D5C321C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2D6B0E3-E6B2-6A2E-2627-74C9062A93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3C430E-9A11-4810-CC97-6A14DF079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A23DA-FE4C-4C53-A012-F9A5E4D58BF1}" type="datetimeFigureOut">
              <a:rPr lang="es-MX" smtClean="0"/>
              <a:t>09/04/2024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2382BB-579D-F9E4-8630-17BCD6FFC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130CD1-B570-7039-77F0-63A412888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4A9E0-6347-441D-92E9-65D89550A7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7546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495D3C-0D4E-9673-1512-A7FE712D2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12D36C-879F-2C08-C37F-1B7D935E7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D1F1B2-6020-6442-FAB8-43F383D6E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A23DA-FE4C-4C53-A012-F9A5E4D58BF1}" type="datetimeFigureOut">
              <a:rPr lang="es-MX" smtClean="0"/>
              <a:t>09/04/2024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9B2AA6-0798-8791-AD09-19BD99D68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BC8F27-5075-8747-95BE-5D1133AA5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4A9E0-6347-441D-92E9-65D89550A7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5715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09E0F2-F410-9F4B-0591-CF13FE166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67541E7-94C1-CDFE-4A15-EFC7B616E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F1C2A1-0DD3-A67C-3F0F-A7248FDAC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A23DA-FE4C-4C53-A012-F9A5E4D58BF1}" type="datetimeFigureOut">
              <a:rPr lang="es-MX" smtClean="0"/>
              <a:t>09/04/2024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2EBA19-B2B8-8E60-D76E-BA9EB8458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2E7AEB-DE75-602F-7750-9CF8E70C1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4A9E0-6347-441D-92E9-65D89550A7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6142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173CBF-C251-B909-1B8A-B8604E30B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B96C81-A8B0-61D6-AA3C-C638BD57DC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0D40BF4-4FDF-A65F-1BD4-F4636A752C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7BF127B-C492-F5EC-B798-3B196785A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A23DA-FE4C-4C53-A012-F9A5E4D58BF1}" type="datetimeFigureOut">
              <a:rPr lang="es-MX" smtClean="0"/>
              <a:t>09/04/2024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2912329-AAE3-6E5F-D753-8CD3558C4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CB2A78-C02B-C241-CDF3-E3CC3228C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4A9E0-6347-441D-92E9-65D89550A7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3494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792552-EC75-FFA4-A86F-773DC7B8F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68F73F4-247E-83AE-A88F-FF01584A6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1C90F01-542B-E2A3-46D2-CA6078958A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6DA1C7E-3A1C-2E1D-68B8-45372ED0C4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B459072-7A80-6648-5807-D3642AA93E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7D54411-7A70-85C7-755E-D029AA5DE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A23DA-FE4C-4C53-A012-F9A5E4D58BF1}" type="datetimeFigureOut">
              <a:rPr lang="es-MX" smtClean="0"/>
              <a:t>09/04/2024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EAF3A93-3F0E-58B9-19FF-B75104A02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84525AF-805B-5E7B-2D33-14A2BF079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4A9E0-6347-441D-92E9-65D89550A7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4229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FDCC0A-B2D0-E08E-4D6F-BDD462617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726548C-C1F6-A8CE-253D-2DAA35D48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A23DA-FE4C-4C53-A012-F9A5E4D58BF1}" type="datetimeFigureOut">
              <a:rPr lang="es-MX" smtClean="0"/>
              <a:t>09/04/2024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ACCC5DE-8A47-AD30-A301-8614980A8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848097A-C12E-E86B-5628-87199648D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4A9E0-6347-441D-92E9-65D89550A7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0666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C6F4D9C-DC75-1251-2655-66CD2F692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A23DA-FE4C-4C53-A012-F9A5E4D58BF1}" type="datetimeFigureOut">
              <a:rPr lang="es-MX" smtClean="0"/>
              <a:t>09/04/2024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2F304ED-2814-AE56-19D0-11EF633AC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34D0433-5E08-3A89-0839-29C88F7AB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4A9E0-6347-441D-92E9-65D89550A7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1159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D3B8EE-721F-80DC-A477-C5F7BB889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EB7BDE-8547-0CEC-9B58-2A56E3521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7C6141D-1D17-206B-B6C0-D1F295B635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769EDCD-0E66-6984-79B0-ED280E718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A23DA-FE4C-4C53-A012-F9A5E4D58BF1}" type="datetimeFigureOut">
              <a:rPr lang="es-MX" smtClean="0"/>
              <a:t>09/04/2024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9633F3-54ED-2D94-439A-9A834C3FC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38590AD-93EE-1380-D405-7938FC022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4A9E0-6347-441D-92E9-65D89550A7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880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B0DAED-8F36-1191-02E3-52A13B1E9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1721BE9-61B7-72ED-E9DA-4155C852BA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34E50F8-96E3-37E3-A990-31E2409203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51540DF-6D44-554E-4354-52B3156B3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A23DA-FE4C-4C53-A012-F9A5E4D58BF1}" type="datetimeFigureOut">
              <a:rPr lang="es-MX" smtClean="0"/>
              <a:t>09/04/2024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9BADF45-B7B2-6B45-29A5-C3C9018B6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99826B1-1AD6-7B96-B66F-817E7B33E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4A9E0-6347-441D-92E9-65D89550A7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6322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45722EA-39DF-EAD3-9668-D39D45A5E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769FC74-47A5-9D5A-E6D7-67CC94A932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0B91CB-14AA-A018-5DF4-843D16D6E8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A7A9D-B8F7-4678-A6EA-608451C7DCD1}" type="datetimeFigureOut">
              <a:rPr lang="es-MX" smtClean="0"/>
              <a:t>09/04/2024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FD642A-1884-DD80-F2EC-637F7BA724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4A0875-B93D-F900-F29F-56FCEFCF9D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557A6-7B55-47C6-8BAA-4A36DDBAFF59}" type="slidenum">
              <a:rPr lang="es-MX" smtClean="0"/>
              <a:t>‹Nº›</a:t>
            </a:fld>
            <a:endParaRPr lang="es-MX"/>
          </a:p>
        </p:txBody>
      </p:sp>
      <p:graphicFrame>
        <p:nvGraphicFramePr>
          <p:cNvPr id="7" name="259 Tabla">
            <a:extLst>
              <a:ext uri="{FF2B5EF4-FFF2-40B4-BE49-F238E27FC236}">
                <a16:creationId xmlns:a16="http://schemas.microsoft.com/office/drawing/2014/main" id="{A4B0FDE6-06EB-B4E9-6434-32E01291524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206983652"/>
              </p:ext>
            </p:extLst>
          </p:nvPr>
        </p:nvGraphicFramePr>
        <p:xfrm>
          <a:off x="7122559" y="327310"/>
          <a:ext cx="2664297" cy="1183455"/>
        </p:xfrm>
        <a:graphic>
          <a:graphicData uri="http://schemas.openxmlformats.org/drawingml/2006/table">
            <a:tbl>
              <a:tblPr/>
              <a:tblGrid>
                <a:gridCol w="708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8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6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9055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</a:rPr>
                        <a:t> Código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</a:rPr>
                        <a:t>  No. Revisión: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71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</a:rPr>
                        <a:t> DOC</a:t>
                      </a:r>
                      <a:r>
                        <a:rPr lang="es-MX" sz="1000" b="0" i="0" u="none" strike="noStrik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</a:rPr>
                        <a:t>  </a:t>
                      </a:r>
                      <a:r>
                        <a:rPr lang="es-MX" sz="10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</a:rPr>
                        <a:t>5.3</a:t>
                      </a:r>
                      <a:r>
                        <a:rPr lang="es-MX" sz="1000" b="0" i="0" u="none" strike="noStrik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</a:rPr>
                        <a:t> </a:t>
                      </a:r>
                      <a:r>
                        <a:rPr lang="es-MX" sz="10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</a:rPr>
                        <a:t> DIR 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71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</a:rPr>
                        <a:t>  Fecha de Emisión: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</a:rPr>
                        <a:t>  Fecha de Revisión: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711"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</a:rPr>
                        <a:t>01/10/2022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</a:rPr>
                        <a:t>19/12/2022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</a:rPr>
                        <a:t>  Aprobado por: </a:t>
                      </a:r>
                    </a:p>
                    <a:p>
                      <a:pPr algn="l" fontAlgn="b"/>
                      <a:r>
                        <a:rPr lang="es-MX" sz="10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</a:rPr>
                        <a:t>        Dirección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711">
                <a:tc gridSpan="2"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8" name="0 Imagen">
            <a:extLst>
              <a:ext uri="{FF2B5EF4-FFF2-40B4-BE49-F238E27FC236}">
                <a16:creationId xmlns:a16="http://schemas.microsoft.com/office/drawing/2014/main" id="{B996556D-23D7-F76D-78C5-B494F07FC1AE}"/>
              </a:ext>
            </a:extLst>
          </p:cNvPr>
          <p:cNvPicPr/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61" y="327310"/>
            <a:ext cx="2478829" cy="870421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E2B6E86-FC12-F15C-5699-73B74084B208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739" y="366722"/>
            <a:ext cx="1088500" cy="791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515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slide" Target="slid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slide" Target="slide1.xml"/><Relationship Id="rId7" Type="http://schemas.openxmlformats.org/officeDocument/2006/relationships/slide" Target="slid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CuadroTexto 66">
            <a:extLst>
              <a:ext uri="{FF2B5EF4-FFF2-40B4-BE49-F238E27FC236}">
                <a16:creationId xmlns:a16="http://schemas.microsoft.com/office/drawing/2014/main" id="{BF6B9242-06FE-1AEB-59EC-54F82215C8A9}"/>
              </a:ext>
            </a:extLst>
          </p:cNvPr>
          <p:cNvSpPr txBox="1"/>
          <p:nvPr/>
        </p:nvSpPr>
        <p:spPr>
          <a:xfrm>
            <a:off x="4510497" y="651215"/>
            <a:ext cx="2247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/>
              <a:t>ORGANIGRAMA</a:t>
            </a:r>
            <a:r>
              <a:rPr lang="es-MX" dirty="0"/>
              <a:t> </a:t>
            </a:r>
            <a:r>
              <a:rPr lang="es-MX" b="1" dirty="0"/>
              <a:t>2024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79F479D2-51E7-1CCC-F5C3-B910F6164A4B}"/>
              </a:ext>
            </a:extLst>
          </p:cNvPr>
          <p:cNvGrpSpPr/>
          <p:nvPr/>
        </p:nvGrpSpPr>
        <p:grpSpPr>
          <a:xfrm>
            <a:off x="1269917" y="1611824"/>
            <a:ext cx="9741175" cy="4253865"/>
            <a:chOff x="1401797" y="1717328"/>
            <a:chExt cx="9741175" cy="4253865"/>
          </a:xfrm>
        </p:grpSpPr>
        <p:sp>
          <p:nvSpPr>
            <p:cNvPr id="23" name="Rectángulo: esquinas redondeadas 22">
              <a:extLst>
                <a:ext uri="{FF2B5EF4-FFF2-40B4-BE49-F238E27FC236}">
                  <a16:creationId xmlns:a16="http://schemas.microsoft.com/office/drawing/2014/main" id="{BF871295-B7E2-4311-A79E-339F043C1432}"/>
                </a:ext>
              </a:extLst>
            </p:cNvPr>
            <p:cNvSpPr/>
            <p:nvPr/>
          </p:nvSpPr>
          <p:spPr>
            <a:xfrm>
              <a:off x="4810178" y="1840182"/>
              <a:ext cx="1517382" cy="638591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Director/a </a:t>
              </a:r>
            </a:p>
          </p:txBody>
        </p:sp>
        <p:sp>
          <p:nvSpPr>
            <p:cNvPr id="8" name="Rectángulo: esquinas redondeadas 22">
              <a:extLst>
                <a:ext uri="{FF2B5EF4-FFF2-40B4-BE49-F238E27FC236}">
                  <a16:creationId xmlns:a16="http://schemas.microsoft.com/office/drawing/2014/main" id="{28EE6C38-0874-54FF-662D-54899C9B5DF0}"/>
                </a:ext>
              </a:extLst>
            </p:cNvPr>
            <p:cNvSpPr/>
            <p:nvPr/>
          </p:nvSpPr>
          <p:spPr>
            <a:xfrm>
              <a:off x="7111578" y="2366675"/>
              <a:ext cx="1517383" cy="527119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Asistente</a:t>
              </a:r>
            </a:p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Administrativo/a </a:t>
              </a:r>
            </a:p>
          </p:txBody>
        </p:sp>
        <p:sp>
          <p:nvSpPr>
            <p:cNvPr id="9" name="Rectángulo: esquinas redondeadas 22">
              <a:extLst>
                <a:ext uri="{FF2B5EF4-FFF2-40B4-BE49-F238E27FC236}">
                  <a16:creationId xmlns:a16="http://schemas.microsoft.com/office/drawing/2014/main" id="{07C297E2-DE8B-DCAB-846E-7ED421B6473E}"/>
                </a:ext>
              </a:extLst>
            </p:cNvPr>
            <p:cNvSpPr/>
            <p:nvPr/>
          </p:nvSpPr>
          <p:spPr>
            <a:xfrm>
              <a:off x="7111579" y="1717328"/>
              <a:ext cx="1517382" cy="524444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Personal </a:t>
              </a:r>
            </a:p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Secretarial</a:t>
              </a:r>
            </a:p>
          </p:txBody>
        </p:sp>
        <p:sp>
          <p:nvSpPr>
            <p:cNvPr id="11" name="Rectángulo: esquinas redondeadas 22">
              <a:extLst>
                <a:ext uri="{FF2B5EF4-FFF2-40B4-BE49-F238E27FC236}">
                  <a16:creationId xmlns:a16="http://schemas.microsoft.com/office/drawing/2014/main" id="{E97E46CF-3B77-C6B7-29EC-C9010E3B3B2F}"/>
                </a:ext>
              </a:extLst>
            </p:cNvPr>
            <p:cNvSpPr/>
            <p:nvPr/>
          </p:nvSpPr>
          <p:spPr>
            <a:xfrm>
              <a:off x="1401797" y="3496494"/>
              <a:ext cx="1517382" cy="638591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Jefa/e del Departamento Jurídico </a:t>
              </a:r>
            </a:p>
          </p:txBody>
        </p:sp>
        <p:sp>
          <p:nvSpPr>
            <p:cNvPr id="13" name="Rectángulo: esquinas redondeadas 22">
              <a:extLst>
                <a:ext uri="{FF2B5EF4-FFF2-40B4-BE49-F238E27FC236}">
                  <a16:creationId xmlns:a16="http://schemas.microsoft.com/office/drawing/2014/main" id="{F3823171-8083-C9A7-531C-F2E1620E9ECD}"/>
                </a:ext>
              </a:extLst>
            </p:cNvPr>
            <p:cNvSpPr/>
            <p:nvPr/>
          </p:nvSpPr>
          <p:spPr>
            <a:xfrm>
              <a:off x="3769655" y="3480157"/>
              <a:ext cx="1517382" cy="78716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Jefa/e del Departamento de Proyectos Especiales</a:t>
              </a:r>
            </a:p>
          </p:txBody>
        </p:sp>
        <p:sp>
          <p:nvSpPr>
            <p:cNvPr id="16" name="Rectángulo: esquinas redondeadas 22">
              <a:extLst>
                <a:ext uri="{FF2B5EF4-FFF2-40B4-BE49-F238E27FC236}">
                  <a16:creationId xmlns:a16="http://schemas.microsoft.com/office/drawing/2014/main" id="{FB815702-74A0-0C06-AC29-583A8AE74574}"/>
                </a:ext>
              </a:extLst>
            </p:cNvPr>
            <p:cNvSpPr/>
            <p:nvPr/>
          </p:nvSpPr>
          <p:spPr>
            <a:xfrm>
              <a:off x="5767141" y="3496494"/>
              <a:ext cx="1517382" cy="638591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Titular de la Unidad de Transparencia </a:t>
              </a:r>
            </a:p>
          </p:txBody>
        </p:sp>
        <p:sp>
          <p:nvSpPr>
            <p:cNvPr id="17" name="Rectángulo: esquinas redondeadas 22">
              <a:extLst>
                <a:ext uri="{FF2B5EF4-FFF2-40B4-BE49-F238E27FC236}">
                  <a16:creationId xmlns:a16="http://schemas.microsoft.com/office/drawing/2014/main" id="{965CAD79-CF94-1216-3002-3289001BE471}"/>
                </a:ext>
              </a:extLst>
            </p:cNvPr>
            <p:cNvSpPr/>
            <p:nvPr/>
          </p:nvSpPr>
          <p:spPr>
            <a:xfrm>
              <a:off x="8577932" y="3490910"/>
              <a:ext cx="1517382" cy="638591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Coordinador/a de Archivo</a:t>
              </a:r>
            </a:p>
          </p:txBody>
        </p:sp>
        <p:sp>
          <p:nvSpPr>
            <p:cNvPr id="25" name="Rectángulo: esquinas redondeadas 22">
              <a:extLst>
                <a:ext uri="{FF2B5EF4-FFF2-40B4-BE49-F238E27FC236}">
                  <a16:creationId xmlns:a16="http://schemas.microsoft.com/office/drawing/2014/main" id="{9DC577C0-7B07-4EA4-E1D4-BEE61D2488A5}"/>
                </a:ext>
              </a:extLst>
            </p:cNvPr>
            <p:cNvSpPr/>
            <p:nvPr/>
          </p:nvSpPr>
          <p:spPr>
            <a:xfrm>
              <a:off x="4778418" y="5331322"/>
              <a:ext cx="1580903" cy="638591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Subdirector/a Administrativo</a:t>
              </a:r>
            </a:p>
          </p:txBody>
        </p:sp>
        <p:sp>
          <p:nvSpPr>
            <p:cNvPr id="26" name="Rectángulo: esquinas redondeadas 22">
              <a:extLst>
                <a:ext uri="{FF2B5EF4-FFF2-40B4-BE49-F238E27FC236}">
                  <a16:creationId xmlns:a16="http://schemas.microsoft.com/office/drawing/2014/main" id="{73631E4D-827C-215D-4B52-1DE9F131AC8D}"/>
                </a:ext>
              </a:extLst>
            </p:cNvPr>
            <p:cNvSpPr/>
            <p:nvPr/>
          </p:nvSpPr>
          <p:spPr>
            <a:xfrm>
              <a:off x="8060831" y="5332602"/>
              <a:ext cx="1517382" cy="638591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Subdirector/a Médico</a:t>
              </a:r>
            </a:p>
          </p:txBody>
        </p:sp>
        <p:sp>
          <p:nvSpPr>
            <p:cNvPr id="28" name="Rectángulo: esquinas redondeadas 22">
              <a:extLst>
                <a:ext uri="{FF2B5EF4-FFF2-40B4-BE49-F238E27FC236}">
                  <a16:creationId xmlns:a16="http://schemas.microsoft.com/office/drawing/2014/main" id="{5641FC4D-3CD1-5AA6-C7D7-0B0163995729}"/>
                </a:ext>
              </a:extLst>
            </p:cNvPr>
            <p:cNvSpPr/>
            <p:nvPr/>
          </p:nvSpPr>
          <p:spPr>
            <a:xfrm>
              <a:off x="1441601" y="5331321"/>
              <a:ext cx="1517382" cy="638591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Subdirector/a</a:t>
              </a:r>
            </a:p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 de Planeación y Evaluación</a:t>
              </a:r>
            </a:p>
          </p:txBody>
        </p:sp>
        <p:sp>
          <p:nvSpPr>
            <p:cNvPr id="22" name="Rectángulo: esquinas redondeadas 22">
              <a:extLst>
                <a:ext uri="{FF2B5EF4-FFF2-40B4-BE49-F238E27FC236}">
                  <a16:creationId xmlns:a16="http://schemas.microsoft.com/office/drawing/2014/main" id="{FB815702-74A0-0C06-AC29-583A8AE74574}"/>
                </a:ext>
              </a:extLst>
            </p:cNvPr>
            <p:cNvSpPr/>
            <p:nvPr/>
          </p:nvSpPr>
          <p:spPr>
            <a:xfrm>
              <a:off x="5766146" y="4386778"/>
              <a:ext cx="1517382" cy="481923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Personal Especializado</a:t>
              </a:r>
            </a:p>
          </p:txBody>
        </p:sp>
        <p:sp>
          <p:nvSpPr>
            <p:cNvPr id="59" name="Rectángulo: esquinas redondeadas 22">
              <a:extLst>
                <a:ext uri="{FF2B5EF4-FFF2-40B4-BE49-F238E27FC236}">
                  <a16:creationId xmlns:a16="http://schemas.microsoft.com/office/drawing/2014/main" id="{E97E46CF-3B77-C6B7-29EC-C9010E3B3B2F}"/>
                </a:ext>
              </a:extLst>
            </p:cNvPr>
            <p:cNvSpPr/>
            <p:nvPr/>
          </p:nvSpPr>
          <p:spPr>
            <a:xfrm>
              <a:off x="1409978" y="4386778"/>
              <a:ext cx="1507554" cy="47671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Personal Especializado(2)</a:t>
              </a:r>
            </a:p>
          </p:txBody>
        </p:sp>
        <p:sp>
          <p:nvSpPr>
            <p:cNvPr id="60" name="Rectángulo: esquinas redondeadas 22">
              <a:extLst>
                <a:ext uri="{FF2B5EF4-FFF2-40B4-BE49-F238E27FC236}">
                  <a16:creationId xmlns:a16="http://schemas.microsoft.com/office/drawing/2014/main" id="{527BBAB7-FD60-9270-B573-50BC51132AAA}"/>
                </a:ext>
              </a:extLst>
            </p:cNvPr>
            <p:cNvSpPr/>
            <p:nvPr/>
          </p:nvSpPr>
          <p:spPr>
            <a:xfrm>
              <a:off x="7704660" y="4357863"/>
              <a:ext cx="1517382" cy="47689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Personal Especializado</a:t>
              </a:r>
            </a:p>
          </p:txBody>
        </p:sp>
        <p:cxnSp>
          <p:nvCxnSpPr>
            <p:cNvPr id="90" name="Conector recto 89"/>
            <p:cNvCxnSpPr>
              <a:cxnSpLocks/>
              <a:stCxn id="23" idx="2"/>
              <a:endCxn id="25" idx="0"/>
            </p:cNvCxnSpPr>
            <p:nvPr/>
          </p:nvCxnSpPr>
          <p:spPr>
            <a:xfrm>
              <a:off x="5568869" y="2478773"/>
              <a:ext cx="1" cy="28525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ector recto 91"/>
            <p:cNvCxnSpPr>
              <a:cxnSpLocks/>
            </p:cNvCxnSpPr>
            <p:nvPr/>
          </p:nvCxnSpPr>
          <p:spPr>
            <a:xfrm>
              <a:off x="2146171" y="3258589"/>
              <a:ext cx="71904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ector recto 95"/>
            <p:cNvCxnSpPr>
              <a:cxnSpLocks/>
              <a:endCxn id="11" idx="0"/>
            </p:cNvCxnSpPr>
            <p:nvPr/>
          </p:nvCxnSpPr>
          <p:spPr>
            <a:xfrm>
              <a:off x="2160488" y="3257986"/>
              <a:ext cx="0" cy="2385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ector recto 97"/>
            <p:cNvCxnSpPr>
              <a:cxnSpLocks/>
              <a:endCxn id="13" idx="0"/>
            </p:cNvCxnSpPr>
            <p:nvPr/>
          </p:nvCxnSpPr>
          <p:spPr>
            <a:xfrm>
              <a:off x="4528346" y="3258589"/>
              <a:ext cx="0" cy="2215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ector recto 101"/>
            <p:cNvCxnSpPr>
              <a:cxnSpLocks/>
              <a:endCxn id="16" idx="0"/>
            </p:cNvCxnSpPr>
            <p:nvPr/>
          </p:nvCxnSpPr>
          <p:spPr>
            <a:xfrm>
              <a:off x="6525832" y="3279407"/>
              <a:ext cx="0" cy="2170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ector recto 106"/>
            <p:cNvCxnSpPr>
              <a:endCxn id="17" idx="0"/>
            </p:cNvCxnSpPr>
            <p:nvPr/>
          </p:nvCxnSpPr>
          <p:spPr>
            <a:xfrm>
              <a:off x="9336623" y="3273719"/>
              <a:ext cx="0" cy="2171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Conector recto 114"/>
            <p:cNvCxnSpPr>
              <a:cxnSpLocks/>
            </p:cNvCxnSpPr>
            <p:nvPr/>
          </p:nvCxnSpPr>
          <p:spPr>
            <a:xfrm>
              <a:off x="2182842" y="5029201"/>
              <a:ext cx="6641740" cy="172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ector recto 118"/>
            <p:cNvCxnSpPr>
              <a:cxnSpLocks/>
              <a:endCxn id="28" idx="0"/>
            </p:cNvCxnSpPr>
            <p:nvPr/>
          </p:nvCxnSpPr>
          <p:spPr>
            <a:xfrm>
              <a:off x="2194560" y="5029201"/>
              <a:ext cx="5732" cy="3021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onector recto 123"/>
            <p:cNvCxnSpPr>
              <a:cxnSpLocks/>
              <a:endCxn id="26" idx="0"/>
            </p:cNvCxnSpPr>
            <p:nvPr/>
          </p:nvCxnSpPr>
          <p:spPr>
            <a:xfrm flipH="1">
              <a:off x="8819522" y="5046426"/>
              <a:ext cx="5060" cy="2861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CuadroTexto 29">
              <a:hlinkClick r:id="rId2" action="ppaction://hlinksldjump"/>
              <a:extLst>
                <a:ext uri="{FF2B5EF4-FFF2-40B4-BE49-F238E27FC236}">
                  <a16:creationId xmlns:a16="http://schemas.microsoft.com/office/drawing/2014/main" id="{38932749-A36E-E789-389F-EABBBFB2340B}"/>
                </a:ext>
              </a:extLst>
            </p:cNvPr>
            <p:cNvSpPr txBox="1"/>
            <p:nvPr/>
          </p:nvSpPr>
          <p:spPr>
            <a:xfrm>
              <a:off x="9594991" y="5573545"/>
              <a:ext cx="227384" cy="276999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es-ES_tradnl" sz="1200" dirty="0"/>
                <a:t>+</a:t>
              </a:r>
            </a:p>
          </p:txBody>
        </p:sp>
        <p:cxnSp>
          <p:nvCxnSpPr>
            <p:cNvPr id="32" name="Conector angular 31"/>
            <p:cNvCxnSpPr>
              <a:cxnSpLocks/>
              <a:stCxn id="17" idx="2"/>
              <a:endCxn id="60" idx="0"/>
            </p:cNvCxnSpPr>
            <p:nvPr/>
          </p:nvCxnSpPr>
          <p:spPr>
            <a:xfrm rot="5400000">
              <a:off x="8785806" y="3807046"/>
              <a:ext cx="228362" cy="873272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CuadroTexto 34">
              <a:hlinkClick r:id="rId3" action="ppaction://hlinksldjump"/>
              <a:extLst>
                <a:ext uri="{FF2B5EF4-FFF2-40B4-BE49-F238E27FC236}">
                  <a16:creationId xmlns:a16="http://schemas.microsoft.com/office/drawing/2014/main" id="{38932749-A36E-E789-389F-EABBBFB2340B}"/>
                </a:ext>
              </a:extLst>
            </p:cNvPr>
            <p:cNvSpPr txBox="1"/>
            <p:nvPr/>
          </p:nvSpPr>
          <p:spPr>
            <a:xfrm>
              <a:off x="6367710" y="5595942"/>
              <a:ext cx="227384" cy="276999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es-ES_tradnl" sz="1200" dirty="0"/>
                <a:t>+</a:t>
              </a:r>
            </a:p>
          </p:txBody>
        </p:sp>
        <p:sp>
          <p:nvSpPr>
            <p:cNvPr id="36" name="CuadroTexto 35">
              <a:hlinkClick r:id="rId4" action="ppaction://hlinksldjump"/>
              <a:extLst>
                <a:ext uri="{FF2B5EF4-FFF2-40B4-BE49-F238E27FC236}">
                  <a16:creationId xmlns:a16="http://schemas.microsoft.com/office/drawing/2014/main" id="{38932749-A36E-E789-389F-EABBBFB2340B}"/>
                </a:ext>
              </a:extLst>
            </p:cNvPr>
            <p:cNvSpPr txBox="1"/>
            <p:nvPr/>
          </p:nvSpPr>
          <p:spPr>
            <a:xfrm>
              <a:off x="2945783" y="5573545"/>
              <a:ext cx="227384" cy="276999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es-ES_tradnl" sz="1200" dirty="0"/>
                <a:t>+</a:t>
              </a:r>
            </a:p>
          </p:txBody>
        </p:sp>
        <p:sp>
          <p:nvSpPr>
            <p:cNvPr id="5" name="Rectángulo: esquinas redondeadas 22">
              <a:extLst>
                <a:ext uri="{FF2B5EF4-FFF2-40B4-BE49-F238E27FC236}">
                  <a16:creationId xmlns:a16="http://schemas.microsoft.com/office/drawing/2014/main" id="{64D1AE5A-CF02-FB18-5A53-C03BB14A108D}"/>
                </a:ext>
              </a:extLst>
            </p:cNvPr>
            <p:cNvSpPr/>
            <p:nvPr/>
          </p:nvSpPr>
          <p:spPr>
            <a:xfrm>
              <a:off x="9625590" y="4351575"/>
              <a:ext cx="1517382" cy="47689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Personal de Oficialía de Partes</a:t>
              </a:r>
            </a:p>
          </p:txBody>
        </p: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294C92CA-7001-4242-294E-DD0767023622}"/>
                </a:ext>
              </a:extLst>
            </p:cNvPr>
            <p:cNvCxnSpPr>
              <a:cxnSpLocks/>
              <a:stCxn id="16" idx="2"/>
              <a:endCxn id="22" idx="0"/>
            </p:cNvCxnSpPr>
            <p:nvPr/>
          </p:nvCxnSpPr>
          <p:spPr>
            <a:xfrm flipH="1">
              <a:off x="6524837" y="4135085"/>
              <a:ext cx="995" cy="25169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angular 31">
              <a:extLst>
                <a:ext uri="{FF2B5EF4-FFF2-40B4-BE49-F238E27FC236}">
                  <a16:creationId xmlns:a16="http://schemas.microsoft.com/office/drawing/2014/main" id="{DA425596-EBA0-DB81-DE7A-7CC86EA8586F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9749414" y="3716709"/>
              <a:ext cx="222074" cy="1047658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ector recto 38">
              <a:extLst>
                <a:ext uri="{FF2B5EF4-FFF2-40B4-BE49-F238E27FC236}">
                  <a16:creationId xmlns:a16="http://schemas.microsoft.com/office/drawing/2014/main" id="{2A8B420C-EEED-5B00-DAB5-D4860AEC60EE}"/>
                </a:ext>
              </a:extLst>
            </p:cNvPr>
            <p:cNvCxnSpPr>
              <a:cxnSpLocks/>
              <a:stCxn id="11" idx="2"/>
              <a:endCxn id="59" idx="0"/>
            </p:cNvCxnSpPr>
            <p:nvPr/>
          </p:nvCxnSpPr>
          <p:spPr>
            <a:xfrm>
              <a:off x="2160488" y="4135085"/>
              <a:ext cx="3267" cy="25169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Conector: angular 5">
            <a:extLst>
              <a:ext uri="{FF2B5EF4-FFF2-40B4-BE49-F238E27FC236}">
                <a16:creationId xmlns:a16="http://schemas.microsoft.com/office/drawing/2014/main" id="{7648A7AD-BA8B-76E8-41E5-DFD31A4B3487}"/>
              </a:ext>
            </a:extLst>
          </p:cNvPr>
          <p:cNvCxnSpPr>
            <a:cxnSpLocks/>
            <a:endCxn id="9" idx="1"/>
          </p:cNvCxnSpPr>
          <p:nvPr/>
        </p:nvCxnSpPr>
        <p:spPr>
          <a:xfrm flipV="1">
            <a:off x="6195680" y="1874046"/>
            <a:ext cx="784019" cy="180501"/>
          </a:xfrm>
          <a:prstGeom prst="bentConnector3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: angular 6">
            <a:extLst>
              <a:ext uri="{FF2B5EF4-FFF2-40B4-BE49-F238E27FC236}">
                <a16:creationId xmlns:a16="http://schemas.microsoft.com/office/drawing/2014/main" id="{39BF085D-7B9C-F270-6F52-BAC416428B58}"/>
              </a:ext>
            </a:extLst>
          </p:cNvPr>
          <p:cNvCxnSpPr>
            <a:cxnSpLocks/>
            <a:stCxn id="23" idx="1"/>
            <a:endCxn id="14" idx="0"/>
          </p:cNvCxnSpPr>
          <p:nvPr/>
        </p:nvCxnSpPr>
        <p:spPr>
          <a:xfrm rot="10800000" flipV="1">
            <a:off x="3372464" y="2053973"/>
            <a:ext cx="1305835" cy="191053"/>
          </a:xfrm>
          <a:prstGeom prst="bentConnector2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: esquinas redondeadas 22">
            <a:extLst>
              <a:ext uri="{FF2B5EF4-FFF2-40B4-BE49-F238E27FC236}">
                <a16:creationId xmlns:a16="http://schemas.microsoft.com/office/drawing/2014/main" id="{48438ED9-D3CF-7D73-DD17-4942A713AD48}"/>
              </a:ext>
            </a:extLst>
          </p:cNvPr>
          <p:cNvSpPr/>
          <p:nvPr/>
        </p:nvSpPr>
        <p:spPr>
          <a:xfrm>
            <a:off x="2537812" y="2245027"/>
            <a:ext cx="1669301" cy="52711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</a:rPr>
              <a:t>Titular de la Unidad de Comunicación Social</a:t>
            </a:r>
          </a:p>
        </p:txBody>
      </p:sp>
      <p:cxnSp>
        <p:nvCxnSpPr>
          <p:cNvPr id="29" name="Conector: angular 28">
            <a:extLst>
              <a:ext uri="{FF2B5EF4-FFF2-40B4-BE49-F238E27FC236}">
                <a16:creationId xmlns:a16="http://schemas.microsoft.com/office/drawing/2014/main" id="{461FA74A-7184-3FE0-A3F3-27804B260E1F}"/>
              </a:ext>
            </a:extLst>
          </p:cNvPr>
          <p:cNvCxnSpPr>
            <a:cxnSpLocks/>
            <a:stCxn id="23" idx="3"/>
            <a:endCxn id="8" idx="1"/>
          </p:cNvCxnSpPr>
          <p:nvPr/>
        </p:nvCxnSpPr>
        <p:spPr>
          <a:xfrm>
            <a:off x="6195680" y="2053974"/>
            <a:ext cx="784018" cy="470757"/>
          </a:xfrm>
          <a:prstGeom prst="bentConnector3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>
            <a:extLst>
              <a:ext uri="{FF2B5EF4-FFF2-40B4-BE49-F238E27FC236}">
                <a16:creationId xmlns:a16="http://schemas.microsoft.com/office/drawing/2014/main" id="{77441F4A-9686-7339-2F18-7B6DA147AF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0862" y="563038"/>
            <a:ext cx="1353429" cy="57917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26914749-1A9E-62B2-9401-10DF879F3E1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99576" y="494698"/>
            <a:ext cx="823031" cy="542591"/>
          </a:xfrm>
          <a:prstGeom prst="rect">
            <a:avLst/>
          </a:prstGeom>
        </p:spPr>
      </p:pic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3AC9CF5D-1465-D88A-3F91-863F2CF398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473599"/>
              </p:ext>
            </p:extLst>
          </p:nvPr>
        </p:nvGraphicFramePr>
        <p:xfrm>
          <a:off x="7735371" y="354692"/>
          <a:ext cx="2617772" cy="96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8886">
                  <a:extLst>
                    <a:ext uri="{9D8B030D-6E8A-4147-A177-3AD203B41FA5}">
                      <a16:colId xmlns:a16="http://schemas.microsoft.com/office/drawing/2014/main" val="4220570347"/>
                    </a:ext>
                  </a:extLst>
                </a:gridCol>
                <a:gridCol w="1308886">
                  <a:extLst>
                    <a:ext uri="{9D8B030D-6E8A-4147-A177-3AD203B41FA5}">
                      <a16:colId xmlns:a16="http://schemas.microsoft.com/office/drawing/2014/main" val="3840264363"/>
                    </a:ext>
                  </a:extLst>
                </a:gridCol>
              </a:tblGrid>
              <a:tr h="193057">
                <a:tc>
                  <a:txBody>
                    <a:bodyPr/>
                    <a:lstStyle/>
                    <a:p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Código:</a:t>
                      </a:r>
                    </a:p>
                    <a:p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900" b="0" dirty="0">
                          <a:solidFill>
                            <a:schemeClr val="tx1"/>
                          </a:solidFill>
                        </a:rPr>
                        <a:t>DOC 5.3 DIR 01</a:t>
                      </a:r>
                      <a:endParaRPr lang="es-MX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No. Revisión:</a:t>
                      </a:r>
                    </a:p>
                    <a:p>
                      <a:r>
                        <a:rPr lang="es-ES" sz="900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s-MX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824639"/>
                  </a:ext>
                </a:extLst>
              </a:tr>
              <a:tr h="193057">
                <a:tc>
                  <a:txBody>
                    <a:bodyPr/>
                    <a:lstStyle/>
                    <a:p>
                      <a:r>
                        <a:rPr lang="es-ES" sz="900" b="1" dirty="0">
                          <a:solidFill>
                            <a:schemeClr val="tx1"/>
                          </a:solidFill>
                        </a:rPr>
                        <a:t>Fecha de Emisión:</a:t>
                      </a:r>
                    </a:p>
                    <a:p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01/10/2022</a:t>
                      </a:r>
                      <a:endParaRPr lang="es-MX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900" b="1" dirty="0">
                          <a:solidFill>
                            <a:schemeClr val="tx1"/>
                          </a:solidFill>
                        </a:rPr>
                        <a:t>Fecha de Revisión:</a:t>
                      </a:r>
                    </a:p>
                    <a:p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07/12/2023</a:t>
                      </a:r>
                      <a:endParaRPr lang="es-MX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1986494"/>
                  </a:ext>
                </a:extLst>
              </a:tr>
              <a:tr h="193057">
                <a:tc gridSpan="2">
                  <a:txBody>
                    <a:bodyPr/>
                    <a:lstStyle/>
                    <a:p>
                      <a:r>
                        <a:rPr lang="es-ES" sz="900" b="1" dirty="0">
                          <a:solidFill>
                            <a:schemeClr val="tx1"/>
                          </a:solidFill>
                        </a:rPr>
                        <a:t>Aprobado por: </a:t>
                      </a:r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Dirección</a:t>
                      </a:r>
                      <a:endParaRPr lang="es-MX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1659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1339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o 129">
            <a:extLst>
              <a:ext uri="{FF2B5EF4-FFF2-40B4-BE49-F238E27FC236}">
                <a16:creationId xmlns:a16="http://schemas.microsoft.com/office/drawing/2014/main" id="{8C932AC2-F618-06FF-BF4A-729CE4361756}"/>
              </a:ext>
            </a:extLst>
          </p:cNvPr>
          <p:cNvGrpSpPr/>
          <p:nvPr/>
        </p:nvGrpSpPr>
        <p:grpSpPr>
          <a:xfrm>
            <a:off x="1105258" y="896869"/>
            <a:ext cx="9542675" cy="5336716"/>
            <a:chOff x="1357813" y="815670"/>
            <a:chExt cx="8562312" cy="5336716"/>
          </a:xfrm>
        </p:grpSpPr>
        <p:sp>
          <p:nvSpPr>
            <p:cNvPr id="4" name="Rectángulo: esquinas redondeadas 22">
              <a:extLst>
                <a:ext uri="{FF2B5EF4-FFF2-40B4-BE49-F238E27FC236}">
                  <a16:creationId xmlns:a16="http://schemas.microsoft.com/office/drawing/2014/main" id="{CAA19FE0-7A71-13A6-61B9-5E6ACE790F84}"/>
                </a:ext>
              </a:extLst>
            </p:cNvPr>
            <p:cNvSpPr/>
            <p:nvPr/>
          </p:nvSpPr>
          <p:spPr>
            <a:xfrm>
              <a:off x="4677230" y="815670"/>
              <a:ext cx="1517382" cy="638591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Subdirector/a Administrativo </a:t>
              </a:r>
            </a:p>
          </p:txBody>
        </p:sp>
        <p:sp>
          <p:nvSpPr>
            <p:cNvPr id="5" name="Rectángulo: esquinas redondeadas 22">
              <a:extLst>
                <a:ext uri="{FF2B5EF4-FFF2-40B4-BE49-F238E27FC236}">
                  <a16:creationId xmlns:a16="http://schemas.microsoft.com/office/drawing/2014/main" id="{D4FA38F6-45FC-481B-6E5C-AA9AFD044556}"/>
                </a:ext>
              </a:extLst>
            </p:cNvPr>
            <p:cNvSpPr/>
            <p:nvPr/>
          </p:nvSpPr>
          <p:spPr>
            <a:xfrm>
              <a:off x="3511364" y="1586347"/>
              <a:ext cx="1228087" cy="427889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Asistente Administrativo/a</a:t>
              </a:r>
            </a:p>
          </p:txBody>
        </p:sp>
        <p:sp>
          <p:nvSpPr>
            <p:cNvPr id="7" name="Rectángulo: esquinas redondeadas 22">
              <a:extLst>
                <a:ext uri="{FF2B5EF4-FFF2-40B4-BE49-F238E27FC236}">
                  <a16:creationId xmlns:a16="http://schemas.microsoft.com/office/drawing/2014/main" id="{E6B586AC-EDCF-0C9B-ED70-24DDD87731B4}"/>
                </a:ext>
              </a:extLst>
            </p:cNvPr>
            <p:cNvSpPr/>
            <p:nvPr/>
          </p:nvSpPr>
          <p:spPr>
            <a:xfrm>
              <a:off x="6056683" y="1586347"/>
              <a:ext cx="1257698" cy="427889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Personal Secretarial </a:t>
              </a:r>
            </a:p>
          </p:txBody>
        </p:sp>
        <p:sp>
          <p:nvSpPr>
            <p:cNvPr id="15" name="Rectángulo: esquinas redondeadas 22">
              <a:extLst>
                <a:ext uri="{FF2B5EF4-FFF2-40B4-BE49-F238E27FC236}">
                  <a16:creationId xmlns:a16="http://schemas.microsoft.com/office/drawing/2014/main" id="{AA4FC92E-899D-3001-1402-F6F94D362D68}"/>
                </a:ext>
              </a:extLst>
            </p:cNvPr>
            <p:cNvSpPr/>
            <p:nvPr/>
          </p:nvSpPr>
          <p:spPr>
            <a:xfrm>
              <a:off x="1357813" y="3256724"/>
              <a:ext cx="1775148" cy="58952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Jefa/e del Departamento de Recursos Financieros</a:t>
              </a:r>
            </a:p>
          </p:txBody>
        </p:sp>
        <p:sp>
          <p:nvSpPr>
            <p:cNvPr id="16" name="Rectángulo: esquinas redondeadas 22">
              <a:extLst>
                <a:ext uri="{FF2B5EF4-FFF2-40B4-BE49-F238E27FC236}">
                  <a16:creationId xmlns:a16="http://schemas.microsoft.com/office/drawing/2014/main" id="{7589A6AE-C80D-93CB-C1EF-CD7B2736980F}"/>
                </a:ext>
              </a:extLst>
            </p:cNvPr>
            <p:cNvSpPr/>
            <p:nvPr/>
          </p:nvSpPr>
          <p:spPr>
            <a:xfrm>
              <a:off x="4545782" y="3256725"/>
              <a:ext cx="1767351" cy="58952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Jefa/e del Departamento de Recursos Humanos</a:t>
              </a:r>
            </a:p>
          </p:txBody>
        </p:sp>
        <p:sp>
          <p:nvSpPr>
            <p:cNvPr id="17" name="Rectángulo: esquinas redondeadas 22">
              <a:extLst>
                <a:ext uri="{FF2B5EF4-FFF2-40B4-BE49-F238E27FC236}">
                  <a16:creationId xmlns:a16="http://schemas.microsoft.com/office/drawing/2014/main" id="{CE2593FF-52C8-1400-8177-9ABFC9BC221B}"/>
                </a:ext>
              </a:extLst>
            </p:cNvPr>
            <p:cNvSpPr/>
            <p:nvPr/>
          </p:nvSpPr>
          <p:spPr>
            <a:xfrm>
              <a:off x="8402743" y="1791320"/>
              <a:ext cx="1517382" cy="638591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400" b="1" dirty="0">
                  <a:solidFill>
                    <a:schemeClr val="tx1"/>
                  </a:solidFill>
                </a:rPr>
                <a:t> </a:t>
              </a:r>
              <a:r>
                <a:rPr lang="es-MX" sz="1200" b="1" dirty="0">
                  <a:solidFill>
                    <a:schemeClr val="tx1"/>
                  </a:solidFill>
                </a:rPr>
                <a:t>Jefa/e de Oficina de Prestaciones Económicas </a:t>
              </a:r>
            </a:p>
          </p:txBody>
        </p:sp>
        <p:cxnSp>
          <p:nvCxnSpPr>
            <p:cNvPr id="18" name="Conector angular 17">
              <a:extLst>
                <a:ext uri="{FF2B5EF4-FFF2-40B4-BE49-F238E27FC236}">
                  <a16:creationId xmlns:a16="http://schemas.microsoft.com/office/drawing/2014/main" id="{72295ECB-76E8-F559-5A39-F60882EC8599}"/>
                </a:ext>
              </a:extLst>
            </p:cNvPr>
            <p:cNvCxnSpPr>
              <a:cxnSpLocks/>
              <a:stCxn id="4" idx="2"/>
              <a:endCxn id="15" idx="0"/>
            </p:cNvCxnSpPr>
            <p:nvPr/>
          </p:nvCxnSpPr>
          <p:spPr>
            <a:xfrm rot="5400000">
              <a:off x="2939423" y="760225"/>
              <a:ext cx="1802463" cy="3190534"/>
            </a:xfrm>
            <a:prstGeom prst="bentConnector3">
              <a:avLst>
                <a:gd name="adj1" fmla="val 7652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angular 18">
              <a:extLst>
                <a:ext uri="{FF2B5EF4-FFF2-40B4-BE49-F238E27FC236}">
                  <a16:creationId xmlns:a16="http://schemas.microsoft.com/office/drawing/2014/main" id="{CF686D3D-6ECA-D83C-B9C1-CF85F42DE131}"/>
                </a:ext>
              </a:extLst>
            </p:cNvPr>
            <p:cNvCxnSpPr>
              <a:cxnSpLocks/>
              <a:stCxn id="4" idx="2"/>
              <a:endCxn id="17" idx="1"/>
            </p:cNvCxnSpPr>
            <p:nvPr/>
          </p:nvCxnSpPr>
          <p:spPr>
            <a:xfrm rot="16200000" flipH="1">
              <a:off x="6591155" y="299027"/>
              <a:ext cx="656355" cy="2966822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angular 24">
              <a:extLst>
                <a:ext uri="{FF2B5EF4-FFF2-40B4-BE49-F238E27FC236}">
                  <a16:creationId xmlns:a16="http://schemas.microsoft.com/office/drawing/2014/main" id="{9DBC3D35-F90E-C62E-82C6-659BE8812446}"/>
                </a:ext>
              </a:extLst>
            </p:cNvPr>
            <p:cNvCxnSpPr>
              <a:cxnSpLocks/>
              <a:stCxn id="4" idx="2"/>
              <a:endCxn id="5" idx="3"/>
            </p:cNvCxnSpPr>
            <p:nvPr/>
          </p:nvCxnSpPr>
          <p:spPr>
            <a:xfrm rot="5400000">
              <a:off x="4914671" y="1279041"/>
              <a:ext cx="346031" cy="696470"/>
            </a:xfrm>
            <a:prstGeom prst="bentConnector2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angular 25">
              <a:extLst>
                <a:ext uri="{FF2B5EF4-FFF2-40B4-BE49-F238E27FC236}">
                  <a16:creationId xmlns:a16="http://schemas.microsoft.com/office/drawing/2014/main" id="{E8C76288-C014-8E0F-B287-3D8645DC10DE}"/>
                </a:ext>
              </a:extLst>
            </p:cNvPr>
            <p:cNvCxnSpPr>
              <a:cxnSpLocks/>
              <a:stCxn id="4" idx="2"/>
              <a:endCxn id="7" idx="1"/>
            </p:cNvCxnSpPr>
            <p:nvPr/>
          </p:nvCxnSpPr>
          <p:spPr>
            <a:xfrm rot="16200000" flipH="1">
              <a:off x="5573286" y="1316895"/>
              <a:ext cx="346031" cy="620761"/>
            </a:xfrm>
            <a:prstGeom prst="bentConnector2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ángulo: esquinas redondeadas 22">
              <a:extLst>
                <a:ext uri="{FF2B5EF4-FFF2-40B4-BE49-F238E27FC236}">
                  <a16:creationId xmlns:a16="http://schemas.microsoft.com/office/drawing/2014/main" id="{828EC5B3-1E58-9E40-4564-12D9FDEF9C13}"/>
                </a:ext>
              </a:extLst>
            </p:cNvPr>
            <p:cNvSpPr/>
            <p:nvPr/>
          </p:nvSpPr>
          <p:spPr>
            <a:xfrm>
              <a:off x="7394083" y="3269724"/>
              <a:ext cx="1767351" cy="58952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Jefa/e del Departamento de Recursos Materiales </a:t>
              </a:r>
            </a:p>
          </p:txBody>
        </p:sp>
        <p:cxnSp>
          <p:nvCxnSpPr>
            <p:cNvPr id="46" name="Conector angular 45">
              <a:extLst>
                <a:ext uri="{FF2B5EF4-FFF2-40B4-BE49-F238E27FC236}">
                  <a16:creationId xmlns:a16="http://schemas.microsoft.com/office/drawing/2014/main" id="{65C25922-3275-956A-99E0-C7F5CFCC4CDC}"/>
                </a:ext>
              </a:extLst>
            </p:cNvPr>
            <p:cNvCxnSpPr>
              <a:cxnSpLocks/>
              <a:stCxn id="4" idx="2"/>
              <a:endCxn id="37" idx="0"/>
            </p:cNvCxnSpPr>
            <p:nvPr/>
          </p:nvCxnSpPr>
          <p:spPr>
            <a:xfrm rot="16200000" flipH="1">
              <a:off x="5949108" y="941073"/>
              <a:ext cx="1815463" cy="2841838"/>
            </a:xfrm>
            <a:prstGeom prst="bentConnector3">
              <a:avLst>
                <a:gd name="adj1" fmla="val 76152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ángulo: esquinas redondeadas 22">
              <a:extLst>
                <a:ext uri="{FF2B5EF4-FFF2-40B4-BE49-F238E27FC236}">
                  <a16:creationId xmlns:a16="http://schemas.microsoft.com/office/drawing/2014/main" id="{B7419DAB-6087-B5C7-C8A0-86B50DC521F5}"/>
                </a:ext>
              </a:extLst>
            </p:cNvPr>
            <p:cNvSpPr/>
            <p:nvPr/>
          </p:nvSpPr>
          <p:spPr>
            <a:xfrm>
              <a:off x="1376287" y="3986567"/>
              <a:ext cx="1740616" cy="41376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Supervisor/a</a:t>
              </a:r>
            </a:p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de Recursos Financieros</a:t>
              </a:r>
            </a:p>
          </p:txBody>
        </p:sp>
        <p:sp>
          <p:nvSpPr>
            <p:cNvPr id="51" name="Rectángulo: esquinas redondeadas 22">
              <a:extLst>
                <a:ext uri="{FF2B5EF4-FFF2-40B4-BE49-F238E27FC236}">
                  <a16:creationId xmlns:a16="http://schemas.microsoft.com/office/drawing/2014/main" id="{7F53E9C0-DF27-61D4-DD96-C51F1F3427E8}"/>
                </a:ext>
              </a:extLst>
            </p:cNvPr>
            <p:cNvSpPr/>
            <p:nvPr/>
          </p:nvSpPr>
          <p:spPr>
            <a:xfrm>
              <a:off x="1803239" y="4562212"/>
              <a:ext cx="884296" cy="58952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Contador/a (5)</a:t>
              </a:r>
            </a:p>
          </p:txBody>
        </p:sp>
        <p:sp>
          <p:nvSpPr>
            <p:cNvPr id="59" name="Rectángulo: esquinas redondeadas 22">
              <a:extLst>
                <a:ext uri="{FF2B5EF4-FFF2-40B4-BE49-F238E27FC236}">
                  <a16:creationId xmlns:a16="http://schemas.microsoft.com/office/drawing/2014/main" id="{74676933-E439-0E02-AF66-65D83755B4F2}"/>
                </a:ext>
              </a:extLst>
            </p:cNvPr>
            <p:cNvSpPr/>
            <p:nvPr/>
          </p:nvSpPr>
          <p:spPr>
            <a:xfrm>
              <a:off x="4555992" y="3989937"/>
              <a:ext cx="1757142" cy="40793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Jefa/e de Oficina de  Nómina </a:t>
              </a:r>
            </a:p>
          </p:txBody>
        </p:sp>
        <p:sp>
          <p:nvSpPr>
            <p:cNvPr id="61" name="Rectángulo: esquinas redondeadas 22">
              <a:extLst>
                <a:ext uri="{FF2B5EF4-FFF2-40B4-BE49-F238E27FC236}">
                  <a16:creationId xmlns:a16="http://schemas.microsoft.com/office/drawing/2014/main" id="{31E3BEFA-1F6C-F180-7EF8-943F5A07EE44}"/>
                </a:ext>
              </a:extLst>
            </p:cNvPr>
            <p:cNvSpPr/>
            <p:nvPr/>
          </p:nvSpPr>
          <p:spPr>
            <a:xfrm>
              <a:off x="4569941" y="5188282"/>
              <a:ext cx="1767351" cy="376073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Supervisor/a </a:t>
              </a:r>
            </a:p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de Recursos Humanos</a:t>
              </a:r>
            </a:p>
          </p:txBody>
        </p:sp>
        <p:sp>
          <p:nvSpPr>
            <p:cNvPr id="62" name="Rectángulo: esquinas redondeadas 22">
              <a:extLst>
                <a:ext uri="{FF2B5EF4-FFF2-40B4-BE49-F238E27FC236}">
                  <a16:creationId xmlns:a16="http://schemas.microsoft.com/office/drawing/2014/main" id="{5FF23C01-7152-363F-7738-FEC92A0B95F5}"/>
                </a:ext>
              </a:extLst>
            </p:cNvPr>
            <p:cNvSpPr/>
            <p:nvPr/>
          </p:nvSpPr>
          <p:spPr>
            <a:xfrm>
              <a:off x="4559224" y="4605126"/>
              <a:ext cx="1767351" cy="42096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Analista de Recursos Humanos</a:t>
              </a:r>
            </a:p>
          </p:txBody>
        </p:sp>
        <p:sp>
          <p:nvSpPr>
            <p:cNvPr id="63" name="Rectángulo: esquinas redondeadas 22">
              <a:extLst>
                <a:ext uri="{FF2B5EF4-FFF2-40B4-BE49-F238E27FC236}">
                  <a16:creationId xmlns:a16="http://schemas.microsoft.com/office/drawing/2014/main" id="{29D0F3EB-0D6F-2724-31B2-D7C0D324D46B}"/>
                </a:ext>
              </a:extLst>
            </p:cNvPr>
            <p:cNvSpPr/>
            <p:nvPr/>
          </p:nvSpPr>
          <p:spPr>
            <a:xfrm>
              <a:off x="4566197" y="5733269"/>
              <a:ext cx="1771076" cy="419117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Personal Especializado (2)</a:t>
              </a:r>
            </a:p>
          </p:txBody>
        </p:sp>
        <p:cxnSp>
          <p:nvCxnSpPr>
            <p:cNvPr id="65" name="Conector angular 64">
              <a:extLst>
                <a:ext uri="{FF2B5EF4-FFF2-40B4-BE49-F238E27FC236}">
                  <a16:creationId xmlns:a16="http://schemas.microsoft.com/office/drawing/2014/main" id="{39B62E90-E16E-36B1-FBBD-E8AB744BCFA3}"/>
                </a:ext>
              </a:extLst>
            </p:cNvPr>
            <p:cNvCxnSpPr>
              <a:cxnSpLocks/>
              <a:stCxn id="15" idx="2"/>
              <a:endCxn id="50" idx="0"/>
            </p:cNvCxnSpPr>
            <p:nvPr/>
          </p:nvCxnSpPr>
          <p:spPr>
            <a:xfrm rot="16200000" flipH="1">
              <a:off x="2175830" y="3915801"/>
              <a:ext cx="140323" cy="1208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ector angular 66">
              <a:extLst>
                <a:ext uri="{FF2B5EF4-FFF2-40B4-BE49-F238E27FC236}">
                  <a16:creationId xmlns:a16="http://schemas.microsoft.com/office/drawing/2014/main" id="{A76E395F-44BC-EC73-55D4-F7037E424CBD}"/>
                </a:ext>
              </a:extLst>
            </p:cNvPr>
            <p:cNvCxnSpPr>
              <a:cxnSpLocks/>
              <a:stCxn id="50" idx="2"/>
              <a:endCxn id="51" idx="0"/>
            </p:cNvCxnSpPr>
            <p:nvPr/>
          </p:nvCxnSpPr>
          <p:spPr>
            <a:xfrm rot="5400000">
              <a:off x="2165050" y="4480666"/>
              <a:ext cx="161883" cy="1208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ector angular 77">
              <a:extLst>
                <a:ext uri="{FF2B5EF4-FFF2-40B4-BE49-F238E27FC236}">
                  <a16:creationId xmlns:a16="http://schemas.microsoft.com/office/drawing/2014/main" id="{BCD4F81F-F460-5A93-01A4-6F87A40FEDD6}"/>
                </a:ext>
              </a:extLst>
            </p:cNvPr>
            <p:cNvCxnSpPr>
              <a:cxnSpLocks/>
              <a:stCxn id="16" idx="1"/>
              <a:endCxn id="59" idx="1"/>
            </p:cNvCxnSpPr>
            <p:nvPr/>
          </p:nvCxnSpPr>
          <p:spPr>
            <a:xfrm rot="10800000" flipH="1" flipV="1">
              <a:off x="4545781" y="3551484"/>
              <a:ext cx="10210" cy="642417"/>
            </a:xfrm>
            <a:prstGeom prst="bentConnector3">
              <a:avLst>
                <a:gd name="adj1" fmla="val -200896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ector angular 81">
              <a:extLst>
                <a:ext uri="{FF2B5EF4-FFF2-40B4-BE49-F238E27FC236}">
                  <a16:creationId xmlns:a16="http://schemas.microsoft.com/office/drawing/2014/main" id="{76C55148-4BED-6CC9-1B19-F2BC76601445}"/>
                </a:ext>
              </a:extLst>
            </p:cNvPr>
            <p:cNvCxnSpPr>
              <a:cxnSpLocks/>
              <a:stCxn id="16" idx="1"/>
              <a:endCxn id="62" idx="1"/>
            </p:cNvCxnSpPr>
            <p:nvPr/>
          </p:nvCxnSpPr>
          <p:spPr>
            <a:xfrm rot="10800000" flipH="1" flipV="1">
              <a:off x="4545781" y="3551485"/>
              <a:ext cx="13442" cy="1264122"/>
            </a:xfrm>
            <a:prstGeom prst="bentConnector3">
              <a:avLst>
                <a:gd name="adj1" fmla="val -1525933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ector angular 85">
              <a:extLst>
                <a:ext uri="{FF2B5EF4-FFF2-40B4-BE49-F238E27FC236}">
                  <a16:creationId xmlns:a16="http://schemas.microsoft.com/office/drawing/2014/main" id="{A65A3806-E9A8-D389-6A8D-B77EF1AB6DE4}"/>
                </a:ext>
              </a:extLst>
            </p:cNvPr>
            <p:cNvCxnSpPr>
              <a:cxnSpLocks/>
              <a:stCxn id="16" idx="1"/>
              <a:endCxn id="61" idx="1"/>
            </p:cNvCxnSpPr>
            <p:nvPr/>
          </p:nvCxnSpPr>
          <p:spPr>
            <a:xfrm rot="10800000" flipH="1" flipV="1">
              <a:off x="4545782" y="3551485"/>
              <a:ext cx="24160" cy="1824834"/>
            </a:xfrm>
            <a:prstGeom prst="bentConnector3">
              <a:avLst>
                <a:gd name="adj1" fmla="val -84899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Rectángulo: esquinas redondeadas 22">
              <a:extLst>
                <a:ext uri="{FF2B5EF4-FFF2-40B4-BE49-F238E27FC236}">
                  <a16:creationId xmlns:a16="http://schemas.microsoft.com/office/drawing/2014/main" id="{93BBBE7E-8906-5CE0-467F-2990EC1824CB}"/>
                </a:ext>
              </a:extLst>
            </p:cNvPr>
            <p:cNvSpPr/>
            <p:nvPr/>
          </p:nvSpPr>
          <p:spPr>
            <a:xfrm>
              <a:off x="7422748" y="3996069"/>
              <a:ext cx="1755955" cy="40711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Personal Especializado(4)</a:t>
              </a:r>
            </a:p>
          </p:txBody>
        </p:sp>
        <p:sp>
          <p:nvSpPr>
            <p:cNvPr id="95" name="Rectángulo: esquinas redondeadas 22">
              <a:extLst>
                <a:ext uri="{FF2B5EF4-FFF2-40B4-BE49-F238E27FC236}">
                  <a16:creationId xmlns:a16="http://schemas.microsoft.com/office/drawing/2014/main" id="{01CCAC93-1BBD-E7B1-8F07-16B6423998FF}"/>
                </a:ext>
              </a:extLst>
            </p:cNvPr>
            <p:cNvSpPr/>
            <p:nvPr/>
          </p:nvSpPr>
          <p:spPr>
            <a:xfrm>
              <a:off x="7389447" y="5138813"/>
              <a:ext cx="1767351" cy="419117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Personal de Vigilancia (4)</a:t>
              </a:r>
            </a:p>
          </p:txBody>
        </p:sp>
        <p:sp>
          <p:nvSpPr>
            <p:cNvPr id="97" name="Rectángulo: esquinas redondeadas 22">
              <a:extLst>
                <a:ext uri="{FF2B5EF4-FFF2-40B4-BE49-F238E27FC236}">
                  <a16:creationId xmlns:a16="http://schemas.microsoft.com/office/drawing/2014/main" id="{767D9903-B770-71C9-7220-56EE2A4860FF}"/>
                </a:ext>
              </a:extLst>
            </p:cNvPr>
            <p:cNvSpPr/>
            <p:nvPr/>
          </p:nvSpPr>
          <p:spPr>
            <a:xfrm>
              <a:off x="7394082" y="4564497"/>
              <a:ext cx="1767351" cy="37626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Personal de Mantenimiento (2)</a:t>
              </a:r>
            </a:p>
          </p:txBody>
        </p:sp>
        <p:sp>
          <p:nvSpPr>
            <p:cNvPr id="98" name="Rectángulo: esquinas redondeadas 22">
              <a:extLst>
                <a:ext uri="{FF2B5EF4-FFF2-40B4-BE49-F238E27FC236}">
                  <a16:creationId xmlns:a16="http://schemas.microsoft.com/office/drawing/2014/main" id="{F9FF549E-4850-5D35-D5D3-67224E8C7B51}"/>
                </a:ext>
              </a:extLst>
            </p:cNvPr>
            <p:cNvSpPr/>
            <p:nvPr/>
          </p:nvSpPr>
          <p:spPr>
            <a:xfrm>
              <a:off x="7389446" y="5682757"/>
              <a:ext cx="1767350" cy="41783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Personal de Mensajería (2)</a:t>
              </a:r>
            </a:p>
          </p:txBody>
        </p:sp>
        <p:sp>
          <p:nvSpPr>
            <p:cNvPr id="99" name="Rectángulo: esquinas redondeadas 22">
              <a:extLst>
                <a:ext uri="{FF2B5EF4-FFF2-40B4-BE49-F238E27FC236}">
                  <a16:creationId xmlns:a16="http://schemas.microsoft.com/office/drawing/2014/main" id="{9022F263-42C2-FAC7-3F81-92ED639C4F2C}"/>
                </a:ext>
              </a:extLst>
            </p:cNvPr>
            <p:cNvSpPr/>
            <p:nvPr/>
          </p:nvSpPr>
          <p:spPr>
            <a:xfrm>
              <a:off x="8425607" y="2631750"/>
              <a:ext cx="1471937" cy="477697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Personal Especializado(2)</a:t>
              </a:r>
            </a:p>
          </p:txBody>
        </p:sp>
        <p:cxnSp>
          <p:nvCxnSpPr>
            <p:cNvPr id="112" name="Conector angular 111">
              <a:extLst>
                <a:ext uri="{FF2B5EF4-FFF2-40B4-BE49-F238E27FC236}">
                  <a16:creationId xmlns:a16="http://schemas.microsoft.com/office/drawing/2014/main" id="{C9291835-78FD-517F-3F96-F4A43A19C9EA}"/>
                </a:ext>
              </a:extLst>
            </p:cNvPr>
            <p:cNvCxnSpPr>
              <a:cxnSpLocks/>
              <a:stCxn id="37" idx="1"/>
              <a:endCxn id="98" idx="1"/>
            </p:cNvCxnSpPr>
            <p:nvPr/>
          </p:nvCxnSpPr>
          <p:spPr>
            <a:xfrm rot="10800000" flipV="1">
              <a:off x="7389446" y="3564483"/>
              <a:ext cx="4637" cy="2327191"/>
            </a:xfrm>
            <a:prstGeom prst="bentConnector3">
              <a:avLst>
                <a:gd name="adj1" fmla="val 4523375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Conector angular 37"/>
          <p:cNvCxnSpPr>
            <a:cxnSpLocks/>
            <a:stCxn id="17" idx="2"/>
            <a:endCxn id="99" idx="0"/>
          </p:cNvCxnSpPr>
          <p:nvPr/>
        </p:nvCxnSpPr>
        <p:spPr>
          <a:xfrm rot="16200000" flipH="1">
            <a:off x="9701533" y="2611950"/>
            <a:ext cx="201839" cy="15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Icono Atras,flecha 2 Gratis de 100 Flat Icons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3276" y="5600979"/>
            <a:ext cx="982110" cy="982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94" name="Conector recto 1193">
            <a:extLst>
              <a:ext uri="{FF2B5EF4-FFF2-40B4-BE49-F238E27FC236}">
                <a16:creationId xmlns:a16="http://schemas.microsoft.com/office/drawing/2014/main" id="{4313B5B2-4583-7A16-664A-BFCF1BB4032C}"/>
              </a:ext>
            </a:extLst>
          </p:cNvPr>
          <p:cNvCxnSpPr>
            <a:cxnSpLocks/>
          </p:cNvCxnSpPr>
          <p:nvPr/>
        </p:nvCxnSpPr>
        <p:spPr>
          <a:xfrm flipH="1">
            <a:off x="5643094" y="1534805"/>
            <a:ext cx="7204" cy="1802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>
            <a:extLst>
              <a:ext uri="{FF2B5EF4-FFF2-40B4-BE49-F238E27FC236}">
                <a16:creationId xmlns:a16="http://schemas.microsoft.com/office/drawing/2014/main" id="{BA7555D3-77BA-4CFB-2A7D-878BB5777F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077" y="473127"/>
            <a:ext cx="1353429" cy="57917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A927B4D5-5426-4F8B-9A24-03FF9C491B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73276" y="457007"/>
            <a:ext cx="823031" cy="542591"/>
          </a:xfrm>
          <a:prstGeom prst="rect">
            <a:avLst/>
          </a:prstGeom>
        </p:spPr>
      </p:pic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F88CBA82-2128-7C64-95DC-7AB352C318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169773"/>
              </p:ext>
            </p:extLst>
          </p:nvPr>
        </p:nvGraphicFramePr>
        <p:xfrm>
          <a:off x="7735371" y="354692"/>
          <a:ext cx="2617772" cy="96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8886">
                  <a:extLst>
                    <a:ext uri="{9D8B030D-6E8A-4147-A177-3AD203B41FA5}">
                      <a16:colId xmlns:a16="http://schemas.microsoft.com/office/drawing/2014/main" val="4220570347"/>
                    </a:ext>
                  </a:extLst>
                </a:gridCol>
                <a:gridCol w="1308886">
                  <a:extLst>
                    <a:ext uri="{9D8B030D-6E8A-4147-A177-3AD203B41FA5}">
                      <a16:colId xmlns:a16="http://schemas.microsoft.com/office/drawing/2014/main" val="3840264363"/>
                    </a:ext>
                  </a:extLst>
                </a:gridCol>
              </a:tblGrid>
              <a:tr h="193057">
                <a:tc>
                  <a:txBody>
                    <a:bodyPr/>
                    <a:lstStyle/>
                    <a:p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Código:</a:t>
                      </a:r>
                    </a:p>
                    <a:p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900" b="0" dirty="0">
                          <a:solidFill>
                            <a:schemeClr val="tx1"/>
                          </a:solidFill>
                        </a:rPr>
                        <a:t>DOC 5.3 DIR 01</a:t>
                      </a:r>
                      <a:endParaRPr lang="es-MX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No. Revisión:</a:t>
                      </a:r>
                    </a:p>
                    <a:p>
                      <a:r>
                        <a:rPr lang="es-ES" sz="900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s-MX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824639"/>
                  </a:ext>
                </a:extLst>
              </a:tr>
              <a:tr h="193057">
                <a:tc>
                  <a:txBody>
                    <a:bodyPr/>
                    <a:lstStyle/>
                    <a:p>
                      <a:r>
                        <a:rPr lang="es-ES" sz="900" b="1" dirty="0">
                          <a:solidFill>
                            <a:schemeClr val="tx1"/>
                          </a:solidFill>
                        </a:rPr>
                        <a:t>Fecha de Emisión:</a:t>
                      </a:r>
                    </a:p>
                    <a:p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01/10/2022</a:t>
                      </a:r>
                      <a:endParaRPr lang="es-MX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900" b="1" dirty="0">
                          <a:solidFill>
                            <a:schemeClr val="tx1"/>
                          </a:solidFill>
                        </a:rPr>
                        <a:t>Fecha de Revisión:</a:t>
                      </a:r>
                    </a:p>
                    <a:p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07/12/2023</a:t>
                      </a:r>
                      <a:endParaRPr lang="es-MX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1986494"/>
                  </a:ext>
                </a:extLst>
              </a:tr>
              <a:tr h="193057">
                <a:tc gridSpan="2">
                  <a:txBody>
                    <a:bodyPr/>
                    <a:lstStyle/>
                    <a:p>
                      <a:r>
                        <a:rPr lang="es-ES" sz="900" b="1" dirty="0">
                          <a:solidFill>
                            <a:schemeClr val="tx1"/>
                          </a:solidFill>
                        </a:rPr>
                        <a:t>Aprobado por: </a:t>
                      </a:r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Dirección</a:t>
                      </a:r>
                      <a:endParaRPr lang="es-MX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1659650"/>
                  </a:ext>
                </a:extLst>
              </a:tr>
            </a:tbl>
          </a:graphicData>
        </a:graphic>
      </p:graphicFrame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CF4EA43A-AD40-1B28-8B80-5DDA29167A40}"/>
              </a:ext>
            </a:extLst>
          </p:cNvPr>
          <p:cNvCxnSpPr>
            <a:cxnSpLocks/>
            <a:stCxn id="91" idx="1"/>
          </p:cNvCxnSpPr>
          <p:nvPr/>
        </p:nvCxnSpPr>
        <p:spPr>
          <a:xfrm flipH="1">
            <a:off x="7605021" y="4280827"/>
            <a:ext cx="259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5E31588C-C7BE-DD79-837D-96F5E37290EC}"/>
              </a:ext>
            </a:extLst>
          </p:cNvPr>
          <p:cNvCxnSpPr>
            <a:cxnSpLocks/>
            <a:stCxn id="97" idx="1"/>
          </p:cNvCxnSpPr>
          <p:nvPr/>
        </p:nvCxnSpPr>
        <p:spPr>
          <a:xfrm flipH="1">
            <a:off x="7605021" y="4833829"/>
            <a:ext cx="2276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A789976B-0A12-6B41-F28C-7451729BADB4}"/>
              </a:ext>
            </a:extLst>
          </p:cNvPr>
          <p:cNvCxnSpPr>
            <a:cxnSpLocks/>
            <a:stCxn id="95" idx="1"/>
          </p:cNvCxnSpPr>
          <p:nvPr/>
        </p:nvCxnSpPr>
        <p:spPr>
          <a:xfrm flipH="1">
            <a:off x="7605021" y="5429571"/>
            <a:ext cx="222478" cy="9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14B82336-1D4B-2AB8-7E62-12CCFB459B64}"/>
              </a:ext>
            </a:extLst>
          </p:cNvPr>
          <p:cNvCxnSpPr>
            <a:cxnSpLocks/>
            <a:stCxn id="61" idx="2"/>
            <a:endCxn id="63" idx="0"/>
          </p:cNvCxnSpPr>
          <p:nvPr/>
        </p:nvCxnSpPr>
        <p:spPr>
          <a:xfrm flipH="1">
            <a:off x="5667924" y="5645554"/>
            <a:ext cx="2097" cy="168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921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ector angular 10">
            <a:extLst>
              <a:ext uri="{FF2B5EF4-FFF2-40B4-BE49-F238E27FC236}">
                <a16:creationId xmlns:a16="http://schemas.microsoft.com/office/drawing/2014/main" id="{FE542D0E-EB87-2925-87B5-A69BE7DA3CFC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 rot="5400000">
            <a:off x="2724410" y="-20050"/>
            <a:ext cx="1203644" cy="4219379"/>
          </a:xfrm>
          <a:prstGeom prst="bentConnector3">
            <a:avLst>
              <a:gd name="adj1" fmla="val 7556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angular 12">
            <a:extLst>
              <a:ext uri="{FF2B5EF4-FFF2-40B4-BE49-F238E27FC236}">
                <a16:creationId xmlns:a16="http://schemas.microsoft.com/office/drawing/2014/main" id="{98805532-DADC-F0CC-6B08-13BBB5509173}"/>
              </a:ext>
            </a:extLst>
          </p:cNvPr>
          <p:cNvCxnSpPr>
            <a:cxnSpLocks/>
            <a:stCxn id="2" idx="2"/>
            <a:endCxn id="10" idx="0"/>
          </p:cNvCxnSpPr>
          <p:nvPr/>
        </p:nvCxnSpPr>
        <p:spPr>
          <a:xfrm rot="16200000" flipH="1">
            <a:off x="7493318" y="-569581"/>
            <a:ext cx="1215897" cy="5330691"/>
          </a:xfrm>
          <a:prstGeom prst="bentConnector3">
            <a:avLst>
              <a:gd name="adj1" fmla="val 7458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angular 17">
            <a:extLst>
              <a:ext uri="{FF2B5EF4-FFF2-40B4-BE49-F238E27FC236}">
                <a16:creationId xmlns:a16="http://schemas.microsoft.com/office/drawing/2014/main" id="{B9A7CC27-9A72-8433-1B8B-845A5F4B214C}"/>
              </a:ext>
            </a:extLst>
          </p:cNvPr>
          <p:cNvCxnSpPr>
            <a:cxnSpLocks/>
            <a:stCxn id="2" idx="2"/>
            <a:endCxn id="4" idx="3"/>
          </p:cNvCxnSpPr>
          <p:nvPr/>
        </p:nvCxnSpPr>
        <p:spPr>
          <a:xfrm rot="5400000">
            <a:off x="4793859" y="1279885"/>
            <a:ext cx="434131" cy="849994"/>
          </a:xfrm>
          <a:prstGeom prst="bentConnector2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angular 52">
            <a:extLst>
              <a:ext uri="{FF2B5EF4-FFF2-40B4-BE49-F238E27FC236}">
                <a16:creationId xmlns:a16="http://schemas.microsoft.com/office/drawing/2014/main" id="{74FF1A89-E26A-11BB-4551-02F9FF82FF11}"/>
              </a:ext>
            </a:extLst>
          </p:cNvPr>
          <p:cNvCxnSpPr>
            <a:cxnSpLocks/>
            <a:stCxn id="10" idx="2"/>
            <a:endCxn id="47" idx="1"/>
          </p:cNvCxnSpPr>
          <p:nvPr/>
        </p:nvCxnSpPr>
        <p:spPr>
          <a:xfrm rot="5400000">
            <a:off x="9771705" y="4033142"/>
            <a:ext cx="1364216" cy="625599"/>
          </a:xfrm>
          <a:prstGeom prst="bentConnector4">
            <a:avLst>
              <a:gd name="adj1" fmla="val 7403"/>
              <a:gd name="adj2" fmla="val 13654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2" descr="Icono Atras,flecha 2 Gratis de 100 Flat Icons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3276" y="5600979"/>
            <a:ext cx="982110" cy="982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8" name="Grupo 137">
            <a:extLst>
              <a:ext uri="{FF2B5EF4-FFF2-40B4-BE49-F238E27FC236}">
                <a16:creationId xmlns:a16="http://schemas.microsoft.com/office/drawing/2014/main" id="{C0C156DB-39F2-22F5-1F24-342C1D585CE3}"/>
              </a:ext>
            </a:extLst>
          </p:cNvPr>
          <p:cNvGrpSpPr/>
          <p:nvPr/>
        </p:nvGrpSpPr>
        <p:grpSpPr>
          <a:xfrm>
            <a:off x="589434" y="849226"/>
            <a:ext cx="10796604" cy="5532523"/>
            <a:chOff x="589434" y="849226"/>
            <a:chExt cx="10796604" cy="5532523"/>
          </a:xfrm>
        </p:grpSpPr>
        <p:sp>
          <p:nvSpPr>
            <p:cNvPr id="2" name="Rectángulo: esquinas redondeadas 22">
              <a:extLst>
                <a:ext uri="{FF2B5EF4-FFF2-40B4-BE49-F238E27FC236}">
                  <a16:creationId xmlns:a16="http://schemas.microsoft.com/office/drawing/2014/main" id="{D428BF08-870D-480C-371E-D72AB2850BB9}"/>
                </a:ext>
              </a:extLst>
            </p:cNvPr>
            <p:cNvSpPr/>
            <p:nvPr/>
          </p:nvSpPr>
          <p:spPr>
            <a:xfrm>
              <a:off x="4677230" y="849226"/>
              <a:ext cx="1517382" cy="638591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Subdirector/a Médico</a:t>
              </a:r>
            </a:p>
          </p:txBody>
        </p:sp>
        <p:sp>
          <p:nvSpPr>
            <p:cNvPr id="4" name="Rectángulo: esquinas redondeadas 22">
              <a:extLst>
                <a:ext uri="{FF2B5EF4-FFF2-40B4-BE49-F238E27FC236}">
                  <a16:creationId xmlns:a16="http://schemas.microsoft.com/office/drawing/2014/main" id="{D8799179-C344-00A7-9101-045A97EDC4EC}"/>
                </a:ext>
              </a:extLst>
            </p:cNvPr>
            <p:cNvSpPr/>
            <p:nvPr/>
          </p:nvSpPr>
          <p:spPr>
            <a:xfrm>
              <a:off x="3068545" y="1676739"/>
              <a:ext cx="1517382" cy="49041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Personal Secretarial</a:t>
              </a:r>
            </a:p>
          </p:txBody>
        </p:sp>
        <p:sp>
          <p:nvSpPr>
            <p:cNvPr id="7" name="Rectángulo: esquinas redondeadas 22">
              <a:extLst>
                <a:ext uri="{FF2B5EF4-FFF2-40B4-BE49-F238E27FC236}">
                  <a16:creationId xmlns:a16="http://schemas.microsoft.com/office/drawing/2014/main" id="{F008F215-C9D0-DDEC-DB8F-A488E3F0B138}"/>
                </a:ext>
              </a:extLst>
            </p:cNvPr>
            <p:cNvSpPr/>
            <p:nvPr/>
          </p:nvSpPr>
          <p:spPr>
            <a:xfrm>
              <a:off x="589434" y="2691461"/>
              <a:ext cx="1254216" cy="83461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Coordinador/a Médica de Primer Nivel (2)</a:t>
              </a:r>
            </a:p>
          </p:txBody>
        </p:sp>
        <p:sp>
          <p:nvSpPr>
            <p:cNvPr id="9" name="Rectángulo: esquinas redondeadas 22">
              <a:extLst>
                <a:ext uri="{FF2B5EF4-FFF2-40B4-BE49-F238E27FC236}">
                  <a16:creationId xmlns:a16="http://schemas.microsoft.com/office/drawing/2014/main" id="{F9444212-72CC-5189-F118-5171C137486D}"/>
                </a:ext>
              </a:extLst>
            </p:cNvPr>
            <p:cNvSpPr/>
            <p:nvPr/>
          </p:nvSpPr>
          <p:spPr>
            <a:xfrm>
              <a:off x="2104029" y="2703715"/>
              <a:ext cx="1196119" cy="81009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Coordinador/a de Servicios Subrogados </a:t>
              </a:r>
            </a:p>
          </p:txBody>
        </p:sp>
        <p:sp>
          <p:nvSpPr>
            <p:cNvPr id="10" name="Rectángulo: esquinas redondeadas 22">
              <a:extLst>
                <a:ext uri="{FF2B5EF4-FFF2-40B4-BE49-F238E27FC236}">
                  <a16:creationId xmlns:a16="http://schemas.microsoft.com/office/drawing/2014/main" id="{0A3FE080-E4AB-2111-65CE-AB7A81B7045A}"/>
                </a:ext>
              </a:extLst>
            </p:cNvPr>
            <p:cNvSpPr/>
            <p:nvPr/>
          </p:nvSpPr>
          <p:spPr>
            <a:xfrm>
              <a:off x="10147186" y="2703714"/>
              <a:ext cx="1238852" cy="960119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Coordinador/a de Epidemiología y Medicina Preventiva</a:t>
              </a:r>
            </a:p>
          </p:txBody>
        </p:sp>
        <p:sp>
          <p:nvSpPr>
            <p:cNvPr id="46" name="Rectángulo: esquinas redondeadas 22">
              <a:extLst>
                <a:ext uri="{FF2B5EF4-FFF2-40B4-BE49-F238E27FC236}">
                  <a16:creationId xmlns:a16="http://schemas.microsoft.com/office/drawing/2014/main" id="{69014692-4F08-0276-108D-52D0B7ADBA9A}"/>
                </a:ext>
              </a:extLst>
            </p:cNvPr>
            <p:cNvSpPr/>
            <p:nvPr/>
          </p:nvSpPr>
          <p:spPr>
            <a:xfrm>
              <a:off x="10124619" y="3852553"/>
              <a:ext cx="1238852" cy="695191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Médico/a en Epidemiología</a:t>
              </a:r>
            </a:p>
          </p:txBody>
        </p:sp>
        <p:sp>
          <p:nvSpPr>
            <p:cNvPr id="47" name="Rectángulo: esquinas redondeadas 22">
              <a:extLst>
                <a:ext uri="{FF2B5EF4-FFF2-40B4-BE49-F238E27FC236}">
                  <a16:creationId xmlns:a16="http://schemas.microsoft.com/office/drawing/2014/main" id="{2C9B6DDA-801A-A171-020C-FBCF121AA910}"/>
                </a:ext>
              </a:extLst>
            </p:cNvPr>
            <p:cNvSpPr/>
            <p:nvPr/>
          </p:nvSpPr>
          <p:spPr>
            <a:xfrm>
              <a:off x="10141013" y="4709883"/>
              <a:ext cx="1238853" cy="63633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Personal Especializado</a:t>
              </a:r>
            </a:p>
          </p:txBody>
        </p:sp>
        <p:sp>
          <p:nvSpPr>
            <p:cNvPr id="57" name="Rectángulo: esquinas redondeadas 22">
              <a:extLst>
                <a:ext uri="{FF2B5EF4-FFF2-40B4-BE49-F238E27FC236}">
                  <a16:creationId xmlns:a16="http://schemas.microsoft.com/office/drawing/2014/main" id="{49347421-FA6D-5220-B302-CDA596EFC778}"/>
                </a:ext>
              </a:extLst>
            </p:cNvPr>
            <p:cNvSpPr/>
            <p:nvPr/>
          </p:nvSpPr>
          <p:spPr>
            <a:xfrm>
              <a:off x="8325815" y="2691461"/>
              <a:ext cx="1314792" cy="692124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Jefa/e del Departamento de Enfermería</a:t>
              </a:r>
            </a:p>
          </p:txBody>
        </p:sp>
        <p:sp>
          <p:nvSpPr>
            <p:cNvPr id="58" name="Rectángulo: esquinas redondeadas 22">
              <a:extLst>
                <a:ext uri="{FF2B5EF4-FFF2-40B4-BE49-F238E27FC236}">
                  <a16:creationId xmlns:a16="http://schemas.microsoft.com/office/drawing/2014/main" id="{96574460-FED9-8851-B805-953C75ECE50D}"/>
                </a:ext>
              </a:extLst>
            </p:cNvPr>
            <p:cNvSpPr/>
            <p:nvPr/>
          </p:nvSpPr>
          <p:spPr>
            <a:xfrm>
              <a:off x="8319779" y="3617352"/>
              <a:ext cx="1314792" cy="546384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Personal de Enfermería (26)</a:t>
              </a:r>
            </a:p>
          </p:txBody>
        </p:sp>
        <p:sp>
          <p:nvSpPr>
            <p:cNvPr id="59" name="Rectángulo: esquinas redondeadas 22">
              <a:extLst>
                <a:ext uri="{FF2B5EF4-FFF2-40B4-BE49-F238E27FC236}">
                  <a16:creationId xmlns:a16="http://schemas.microsoft.com/office/drawing/2014/main" id="{B6B5B888-432C-6BFE-B56C-A25683C55343}"/>
                </a:ext>
              </a:extLst>
            </p:cNvPr>
            <p:cNvSpPr/>
            <p:nvPr/>
          </p:nvSpPr>
          <p:spPr>
            <a:xfrm>
              <a:off x="8319778" y="5268243"/>
              <a:ext cx="1314793" cy="63633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Personal de Almacén </a:t>
              </a:r>
            </a:p>
          </p:txBody>
        </p:sp>
        <p:sp>
          <p:nvSpPr>
            <p:cNvPr id="63" name="Rectángulo: esquinas redondeadas 22">
              <a:extLst>
                <a:ext uri="{FF2B5EF4-FFF2-40B4-BE49-F238E27FC236}">
                  <a16:creationId xmlns:a16="http://schemas.microsoft.com/office/drawing/2014/main" id="{084D3665-651A-61C7-A4E4-D91C280A60B6}"/>
                </a:ext>
              </a:extLst>
            </p:cNvPr>
            <p:cNvSpPr/>
            <p:nvPr/>
          </p:nvSpPr>
          <p:spPr>
            <a:xfrm>
              <a:off x="6621369" y="2703713"/>
              <a:ext cx="1314792" cy="808643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Coordinador/a de Medicina Laboral </a:t>
              </a:r>
            </a:p>
          </p:txBody>
        </p:sp>
        <p:sp>
          <p:nvSpPr>
            <p:cNvPr id="64" name="Rectángulo: esquinas redondeadas 22">
              <a:extLst>
                <a:ext uri="{FF2B5EF4-FFF2-40B4-BE49-F238E27FC236}">
                  <a16:creationId xmlns:a16="http://schemas.microsoft.com/office/drawing/2014/main" id="{9DC67F36-0DC1-AEC4-50DD-D1BB1DBB6BE1}"/>
                </a:ext>
              </a:extLst>
            </p:cNvPr>
            <p:cNvSpPr/>
            <p:nvPr/>
          </p:nvSpPr>
          <p:spPr>
            <a:xfrm>
              <a:off x="6621366" y="5743158"/>
              <a:ext cx="1128895" cy="638591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Médico/a Laboral(2)</a:t>
              </a:r>
            </a:p>
          </p:txBody>
        </p:sp>
        <p:sp>
          <p:nvSpPr>
            <p:cNvPr id="65" name="Rectángulo: esquinas redondeadas 22">
              <a:extLst>
                <a:ext uri="{FF2B5EF4-FFF2-40B4-BE49-F238E27FC236}">
                  <a16:creationId xmlns:a16="http://schemas.microsoft.com/office/drawing/2014/main" id="{E8620D16-713C-6ECE-0ABF-F2F0621C8C69}"/>
                </a:ext>
              </a:extLst>
            </p:cNvPr>
            <p:cNvSpPr/>
            <p:nvPr/>
          </p:nvSpPr>
          <p:spPr>
            <a:xfrm>
              <a:off x="6629144" y="3649508"/>
              <a:ext cx="1116422" cy="51315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Personal Secretarial</a:t>
              </a:r>
            </a:p>
          </p:txBody>
        </p:sp>
        <p:sp>
          <p:nvSpPr>
            <p:cNvPr id="32" name="Rectángulo: esquinas redondeadas 22">
              <a:extLst>
                <a:ext uri="{FF2B5EF4-FFF2-40B4-BE49-F238E27FC236}">
                  <a16:creationId xmlns:a16="http://schemas.microsoft.com/office/drawing/2014/main" id="{9DC67F36-0DC1-AEC4-50DD-D1BB1DBB6BE1}"/>
                </a:ext>
              </a:extLst>
            </p:cNvPr>
            <p:cNvSpPr/>
            <p:nvPr/>
          </p:nvSpPr>
          <p:spPr>
            <a:xfrm>
              <a:off x="6621367" y="4883209"/>
              <a:ext cx="1124197" cy="787459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Supervisor/a</a:t>
              </a:r>
            </a:p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Seguridad e Higiene </a:t>
              </a:r>
            </a:p>
          </p:txBody>
        </p:sp>
        <p:sp>
          <p:nvSpPr>
            <p:cNvPr id="3" name="Rectángulo: esquinas redondeadas 22">
              <a:extLst>
                <a:ext uri="{FF2B5EF4-FFF2-40B4-BE49-F238E27FC236}">
                  <a16:creationId xmlns:a16="http://schemas.microsoft.com/office/drawing/2014/main" id="{08091BC2-BAF9-39E8-117A-FABD9233BB4C}"/>
                </a:ext>
              </a:extLst>
            </p:cNvPr>
            <p:cNvSpPr/>
            <p:nvPr/>
          </p:nvSpPr>
          <p:spPr>
            <a:xfrm>
              <a:off x="8319779" y="4420311"/>
              <a:ext cx="1314792" cy="63633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Personal de Enfermería Quirúrgica (4)</a:t>
              </a:r>
            </a:p>
          </p:txBody>
        </p:sp>
      </p:grpSp>
      <p:cxnSp>
        <p:nvCxnSpPr>
          <p:cNvPr id="50" name="Conector angular 52">
            <a:extLst>
              <a:ext uri="{FF2B5EF4-FFF2-40B4-BE49-F238E27FC236}">
                <a16:creationId xmlns:a16="http://schemas.microsoft.com/office/drawing/2014/main" id="{6A02A9EA-1D0A-0BF3-AEDE-BC96EAA8D34C}"/>
              </a:ext>
            </a:extLst>
          </p:cNvPr>
          <p:cNvCxnSpPr>
            <a:cxnSpLocks/>
            <a:stCxn id="57" idx="2"/>
            <a:endCxn id="59" idx="1"/>
          </p:cNvCxnSpPr>
          <p:nvPr/>
        </p:nvCxnSpPr>
        <p:spPr>
          <a:xfrm rot="5400000">
            <a:off x="7550083" y="4153281"/>
            <a:ext cx="2202824" cy="663433"/>
          </a:xfrm>
          <a:prstGeom prst="bentConnector4">
            <a:avLst>
              <a:gd name="adj1" fmla="val 6057"/>
              <a:gd name="adj2" fmla="val 13445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ángulo: esquinas redondeadas 22">
            <a:extLst>
              <a:ext uri="{FF2B5EF4-FFF2-40B4-BE49-F238E27FC236}">
                <a16:creationId xmlns:a16="http://schemas.microsoft.com/office/drawing/2014/main" id="{8C7E6B72-32FC-DE55-3212-23407C3CF61C}"/>
              </a:ext>
            </a:extLst>
          </p:cNvPr>
          <p:cNvSpPr/>
          <p:nvPr/>
        </p:nvSpPr>
        <p:spPr>
          <a:xfrm>
            <a:off x="6621368" y="4268641"/>
            <a:ext cx="1124197" cy="5131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</a:rPr>
              <a:t>Personal Especializado</a:t>
            </a:r>
          </a:p>
        </p:txBody>
      </p:sp>
      <p:cxnSp>
        <p:nvCxnSpPr>
          <p:cNvPr id="42" name="Conector angular 52">
            <a:extLst>
              <a:ext uri="{FF2B5EF4-FFF2-40B4-BE49-F238E27FC236}">
                <a16:creationId xmlns:a16="http://schemas.microsoft.com/office/drawing/2014/main" id="{D21F11EB-8614-100A-13C6-88B692B01FAA}"/>
              </a:ext>
            </a:extLst>
          </p:cNvPr>
          <p:cNvCxnSpPr>
            <a:cxnSpLocks/>
            <a:stCxn id="63" idx="2"/>
            <a:endCxn id="64" idx="1"/>
          </p:cNvCxnSpPr>
          <p:nvPr/>
        </p:nvCxnSpPr>
        <p:spPr>
          <a:xfrm rot="5400000">
            <a:off x="5675017" y="4458706"/>
            <a:ext cx="2550098" cy="657399"/>
          </a:xfrm>
          <a:prstGeom prst="bentConnector4">
            <a:avLst>
              <a:gd name="adj1" fmla="val 3056"/>
              <a:gd name="adj2" fmla="val 13477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ángulo: esquinas redondeadas 22">
            <a:extLst>
              <a:ext uri="{FF2B5EF4-FFF2-40B4-BE49-F238E27FC236}">
                <a16:creationId xmlns:a16="http://schemas.microsoft.com/office/drawing/2014/main" id="{4C299754-1F2D-EE4B-838F-D55727995476}"/>
              </a:ext>
            </a:extLst>
          </p:cNvPr>
          <p:cNvSpPr/>
          <p:nvPr/>
        </p:nvSpPr>
        <p:spPr>
          <a:xfrm>
            <a:off x="3612000" y="2703715"/>
            <a:ext cx="1140229" cy="8100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</a:rPr>
              <a:t>Jefa/e de  Imagenología </a:t>
            </a:r>
          </a:p>
        </p:txBody>
      </p: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264D3B4F-33E2-8CBD-A667-12F1E23E80F3}"/>
              </a:ext>
            </a:extLst>
          </p:cNvPr>
          <p:cNvCxnSpPr>
            <a:cxnSpLocks/>
            <a:stCxn id="9" idx="0"/>
          </p:cNvCxnSpPr>
          <p:nvPr/>
        </p:nvCxnSpPr>
        <p:spPr>
          <a:xfrm flipV="1">
            <a:off x="2702089" y="2412855"/>
            <a:ext cx="0" cy="290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id="{1B7D3E51-3A18-CDFC-7240-EC1A61378A44}"/>
              </a:ext>
            </a:extLst>
          </p:cNvPr>
          <p:cNvCxnSpPr>
            <a:cxnSpLocks/>
            <a:stCxn id="39" idx="0"/>
          </p:cNvCxnSpPr>
          <p:nvPr/>
        </p:nvCxnSpPr>
        <p:spPr>
          <a:xfrm flipV="1">
            <a:off x="4182115" y="2412855"/>
            <a:ext cx="1" cy="290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id="{4EA97A63-8B7E-62D9-F4EA-164E5D7EE563}"/>
              </a:ext>
            </a:extLst>
          </p:cNvPr>
          <p:cNvCxnSpPr>
            <a:cxnSpLocks/>
            <a:stCxn id="63" idx="0"/>
          </p:cNvCxnSpPr>
          <p:nvPr/>
        </p:nvCxnSpPr>
        <p:spPr>
          <a:xfrm flipH="1" flipV="1">
            <a:off x="7278764" y="2412855"/>
            <a:ext cx="1" cy="290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id="{B54EBF85-6A58-A89E-118C-FC8F1E0C33A4}"/>
              </a:ext>
            </a:extLst>
          </p:cNvPr>
          <p:cNvCxnSpPr>
            <a:cxnSpLocks/>
            <a:stCxn id="57" idx="0"/>
          </p:cNvCxnSpPr>
          <p:nvPr/>
        </p:nvCxnSpPr>
        <p:spPr>
          <a:xfrm flipV="1">
            <a:off x="8983211" y="2412855"/>
            <a:ext cx="0" cy="2786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2" name="Imagen 81">
            <a:extLst>
              <a:ext uri="{FF2B5EF4-FFF2-40B4-BE49-F238E27FC236}">
                <a16:creationId xmlns:a16="http://schemas.microsoft.com/office/drawing/2014/main" id="{AE564406-C3A3-C5EF-0FA0-60562AAB64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1014" y="490218"/>
            <a:ext cx="1353429" cy="579170"/>
          </a:xfrm>
          <a:prstGeom prst="rect">
            <a:avLst/>
          </a:prstGeom>
        </p:spPr>
      </p:pic>
      <p:pic>
        <p:nvPicPr>
          <p:cNvPr id="83" name="Imagen 82">
            <a:extLst>
              <a:ext uri="{FF2B5EF4-FFF2-40B4-BE49-F238E27FC236}">
                <a16:creationId xmlns:a16="http://schemas.microsoft.com/office/drawing/2014/main" id="{933ED36E-5224-477A-1E74-3BA74F7BB63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35671" y="534793"/>
            <a:ext cx="823031" cy="542591"/>
          </a:xfrm>
          <a:prstGeom prst="rect">
            <a:avLst/>
          </a:prstGeom>
        </p:spPr>
      </p:pic>
      <p:graphicFrame>
        <p:nvGraphicFramePr>
          <p:cNvPr id="85" name="Tabla 84">
            <a:extLst>
              <a:ext uri="{FF2B5EF4-FFF2-40B4-BE49-F238E27FC236}">
                <a16:creationId xmlns:a16="http://schemas.microsoft.com/office/drawing/2014/main" id="{C5CABA6A-69EC-3229-3514-E18F2AA298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479803"/>
              </p:ext>
            </p:extLst>
          </p:nvPr>
        </p:nvGraphicFramePr>
        <p:xfrm>
          <a:off x="7735371" y="354692"/>
          <a:ext cx="2617772" cy="96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8886">
                  <a:extLst>
                    <a:ext uri="{9D8B030D-6E8A-4147-A177-3AD203B41FA5}">
                      <a16:colId xmlns:a16="http://schemas.microsoft.com/office/drawing/2014/main" val="4220570347"/>
                    </a:ext>
                  </a:extLst>
                </a:gridCol>
                <a:gridCol w="1308886">
                  <a:extLst>
                    <a:ext uri="{9D8B030D-6E8A-4147-A177-3AD203B41FA5}">
                      <a16:colId xmlns:a16="http://schemas.microsoft.com/office/drawing/2014/main" val="3840264363"/>
                    </a:ext>
                  </a:extLst>
                </a:gridCol>
              </a:tblGrid>
              <a:tr h="193057">
                <a:tc>
                  <a:txBody>
                    <a:bodyPr/>
                    <a:lstStyle/>
                    <a:p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Código:</a:t>
                      </a:r>
                    </a:p>
                    <a:p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900" b="0" dirty="0">
                          <a:solidFill>
                            <a:schemeClr val="tx1"/>
                          </a:solidFill>
                        </a:rPr>
                        <a:t>DOC 5.3 DIR 01</a:t>
                      </a:r>
                      <a:endParaRPr lang="es-MX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No. Revisión:</a:t>
                      </a:r>
                    </a:p>
                    <a:p>
                      <a:r>
                        <a:rPr lang="es-ES" sz="900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s-MX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824639"/>
                  </a:ext>
                </a:extLst>
              </a:tr>
              <a:tr h="193057">
                <a:tc>
                  <a:txBody>
                    <a:bodyPr/>
                    <a:lstStyle/>
                    <a:p>
                      <a:r>
                        <a:rPr lang="es-ES" sz="900" b="1" dirty="0">
                          <a:solidFill>
                            <a:schemeClr val="tx1"/>
                          </a:solidFill>
                        </a:rPr>
                        <a:t>Fecha de Emisión:</a:t>
                      </a:r>
                    </a:p>
                    <a:p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01/10/2022</a:t>
                      </a:r>
                      <a:endParaRPr lang="es-MX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900" b="1" dirty="0">
                          <a:solidFill>
                            <a:schemeClr val="tx1"/>
                          </a:solidFill>
                        </a:rPr>
                        <a:t>Fecha de Revisión:</a:t>
                      </a:r>
                    </a:p>
                    <a:p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07/12/2023</a:t>
                      </a:r>
                      <a:endParaRPr lang="es-MX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1986494"/>
                  </a:ext>
                </a:extLst>
              </a:tr>
              <a:tr h="193057">
                <a:tc gridSpan="2">
                  <a:txBody>
                    <a:bodyPr/>
                    <a:lstStyle/>
                    <a:p>
                      <a:r>
                        <a:rPr lang="es-ES" sz="900" b="1" dirty="0">
                          <a:solidFill>
                            <a:schemeClr val="tx1"/>
                          </a:solidFill>
                        </a:rPr>
                        <a:t>Aprobado por: </a:t>
                      </a:r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Dirección</a:t>
                      </a:r>
                      <a:endParaRPr lang="es-MX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1659650"/>
                  </a:ext>
                </a:extLst>
              </a:tr>
            </a:tbl>
          </a:graphicData>
        </a:graphic>
      </p:graphicFrame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8E4B5633-BDA8-8BEF-8789-1ED04FF4B574}"/>
              </a:ext>
            </a:extLst>
          </p:cNvPr>
          <p:cNvCxnSpPr>
            <a:cxnSpLocks/>
            <a:stCxn id="65" idx="1"/>
          </p:cNvCxnSpPr>
          <p:nvPr/>
        </p:nvCxnSpPr>
        <p:spPr>
          <a:xfrm flipH="1">
            <a:off x="6383215" y="3906084"/>
            <a:ext cx="2459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B4CD7DEE-5FEC-CCA1-645C-5F6602006D88}"/>
              </a:ext>
            </a:extLst>
          </p:cNvPr>
          <p:cNvCxnSpPr>
            <a:cxnSpLocks/>
            <a:stCxn id="34" idx="1"/>
          </p:cNvCxnSpPr>
          <p:nvPr/>
        </p:nvCxnSpPr>
        <p:spPr>
          <a:xfrm flipH="1">
            <a:off x="6383215" y="4525217"/>
            <a:ext cx="2381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F19D3FD5-1D18-326A-CCD2-198FC13EB80F}"/>
              </a:ext>
            </a:extLst>
          </p:cNvPr>
          <p:cNvCxnSpPr>
            <a:cxnSpLocks/>
            <a:stCxn id="32" idx="1"/>
          </p:cNvCxnSpPr>
          <p:nvPr/>
        </p:nvCxnSpPr>
        <p:spPr>
          <a:xfrm flipH="1">
            <a:off x="6383215" y="5276939"/>
            <a:ext cx="23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F9A14381-A516-4F6A-3233-E602D5C946CD}"/>
              </a:ext>
            </a:extLst>
          </p:cNvPr>
          <p:cNvCxnSpPr>
            <a:cxnSpLocks/>
            <a:stCxn id="3" idx="1"/>
          </p:cNvCxnSpPr>
          <p:nvPr/>
        </p:nvCxnSpPr>
        <p:spPr>
          <a:xfrm flipH="1">
            <a:off x="8115300" y="4738477"/>
            <a:ext cx="2044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F14C7D04-43DD-4AF8-8A9C-8F98BF06BE24}"/>
              </a:ext>
            </a:extLst>
          </p:cNvPr>
          <p:cNvCxnSpPr>
            <a:cxnSpLocks/>
            <a:stCxn id="58" idx="1"/>
          </p:cNvCxnSpPr>
          <p:nvPr/>
        </p:nvCxnSpPr>
        <p:spPr>
          <a:xfrm flipH="1">
            <a:off x="8115300" y="3890544"/>
            <a:ext cx="2044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15B20AFF-510D-E734-06DB-364BC307EC36}"/>
              </a:ext>
            </a:extLst>
          </p:cNvPr>
          <p:cNvCxnSpPr>
            <a:cxnSpLocks/>
            <a:stCxn id="46" idx="1"/>
          </p:cNvCxnSpPr>
          <p:nvPr/>
        </p:nvCxnSpPr>
        <p:spPr>
          <a:xfrm flipH="1">
            <a:off x="9917723" y="4200149"/>
            <a:ext cx="206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ángulo: esquinas redondeadas 22">
            <a:extLst>
              <a:ext uri="{FF2B5EF4-FFF2-40B4-BE49-F238E27FC236}">
                <a16:creationId xmlns:a16="http://schemas.microsoft.com/office/drawing/2014/main" id="{E4A7CA4B-234D-1314-E638-A3CE36516CD8}"/>
              </a:ext>
            </a:extLst>
          </p:cNvPr>
          <p:cNvSpPr/>
          <p:nvPr/>
        </p:nvSpPr>
        <p:spPr>
          <a:xfrm>
            <a:off x="5080325" y="2703712"/>
            <a:ext cx="1140229" cy="81009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>
                <a:solidFill>
                  <a:schemeClr val="tx1"/>
                </a:solidFill>
              </a:rPr>
              <a:t>Médico/a Especialista (28)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114" name="Rectángulo: esquinas redondeadas 22">
            <a:extLst>
              <a:ext uri="{FF2B5EF4-FFF2-40B4-BE49-F238E27FC236}">
                <a16:creationId xmlns:a16="http://schemas.microsoft.com/office/drawing/2014/main" id="{27FDEBBE-5F55-D146-4009-7824373B2FBC}"/>
              </a:ext>
            </a:extLst>
          </p:cNvPr>
          <p:cNvSpPr/>
          <p:nvPr/>
        </p:nvSpPr>
        <p:spPr>
          <a:xfrm>
            <a:off x="2716818" y="3899787"/>
            <a:ext cx="1357798" cy="64795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</a:rPr>
              <a:t>Auxiliar Administrativo/a</a:t>
            </a:r>
          </a:p>
        </p:txBody>
      </p:sp>
      <p:sp>
        <p:nvSpPr>
          <p:cNvPr id="115" name="Rectángulo: esquinas redondeadas 22">
            <a:extLst>
              <a:ext uri="{FF2B5EF4-FFF2-40B4-BE49-F238E27FC236}">
                <a16:creationId xmlns:a16="http://schemas.microsoft.com/office/drawing/2014/main" id="{2A50EDEB-AD40-C699-96C9-103D03CB7BE4}"/>
              </a:ext>
            </a:extLst>
          </p:cNvPr>
          <p:cNvSpPr/>
          <p:nvPr/>
        </p:nvSpPr>
        <p:spPr>
          <a:xfrm>
            <a:off x="4245174" y="3890544"/>
            <a:ext cx="1357798" cy="6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</a:rPr>
              <a:t>Técnico/a Radiólogo (6)</a:t>
            </a:r>
          </a:p>
        </p:txBody>
      </p:sp>
      <p:cxnSp>
        <p:nvCxnSpPr>
          <p:cNvPr id="116" name="Conector angular 52">
            <a:extLst>
              <a:ext uri="{FF2B5EF4-FFF2-40B4-BE49-F238E27FC236}">
                <a16:creationId xmlns:a16="http://schemas.microsoft.com/office/drawing/2014/main" id="{79AE2DA0-96DA-ACBA-DCDA-4181A8675FFD}"/>
              </a:ext>
            </a:extLst>
          </p:cNvPr>
          <p:cNvCxnSpPr>
            <a:cxnSpLocks/>
            <a:stCxn id="39" idx="2"/>
            <a:endCxn id="114" idx="0"/>
          </p:cNvCxnSpPr>
          <p:nvPr/>
        </p:nvCxnSpPr>
        <p:spPr>
          <a:xfrm rot="5400000">
            <a:off x="3595928" y="3313600"/>
            <a:ext cx="385976" cy="78639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ector angular 52">
            <a:extLst>
              <a:ext uri="{FF2B5EF4-FFF2-40B4-BE49-F238E27FC236}">
                <a16:creationId xmlns:a16="http://schemas.microsoft.com/office/drawing/2014/main" id="{94EAB84B-C632-929F-7595-F464B6145FB1}"/>
              </a:ext>
            </a:extLst>
          </p:cNvPr>
          <p:cNvCxnSpPr>
            <a:cxnSpLocks/>
            <a:stCxn id="39" idx="2"/>
            <a:endCxn id="115" idx="0"/>
          </p:cNvCxnSpPr>
          <p:nvPr/>
        </p:nvCxnSpPr>
        <p:spPr>
          <a:xfrm rot="16200000" flipH="1">
            <a:off x="4364728" y="3331198"/>
            <a:ext cx="376733" cy="74195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CuadroTexto 126">
            <a:hlinkClick r:id="rId7" action="ppaction://hlinksldjump"/>
            <a:extLst>
              <a:ext uri="{FF2B5EF4-FFF2-40B4-BE49-F238E27FC236}">
                <a16:creationId xmlns:a16="http://schemas.microsoft.com/office/drawing/2014/main" id="{D46C9AEC-0D84-5148-5557-2B33C6F44D80}"/>
              </a:ext>
            </a:extLst>
          </p:cNvPr>
          <p:cNvSpPr txBox="1"/>
          <p:nvPr/>
        </p:nvSpPr>
        <p:spPr>
          <a:xfrm>
            <a:off x="1705559" y="3290500"/>
            <a:ext cx="227384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s-ES_tradnl" sz="1200" dirty="0"/>
              <a:t>+</a:t>
            </a:r>
          </a:p>
        </p:txBody>
      </p:sp>
      <p:sp>
        <p:nvSpPr>
          <p:cNvPr id="128" name="CuadroTexto 127">
            <a:hlinkClick r:id="rId8" action="ppaction://hlinksldjump"/>
            <a:extLst>
              <a:ext uri="{FF2B5EF4-FFF2-40B4-BE49-F238E27FC236}">
                <a16:creationId xmlns:a16="http://schemas.microsoft.com/office/drawing/2014/main" id="{57CA87BF-0042-ED46-D75D-B8AD520E6CD8}"/>
              </a:ext>
            </a:extLst>
          </p:cNvPr>
          <p:cNvSpPr txBox="1"/>
          <p:nvPr/>
        </p:nvSpPr>
        <p:spPr>
          <a:xfrm>
            <a:off x="3126099" y="3278915"/>
            <a:ext cx="227384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s-ES_tradnl" sz="1200" dirty="0"/>
              <a:t>+</a:t>
            </a:r>
          </a:p>
        </p:txBody>
      </p:sp>
      <p:cxnSp>
        <p:nvCxnSpPr>
          <p:cNvPr id="130" name="Conector recto 129">
            <a:extLst>
              <a:ext uri="{FF2B5EF4-FFF2-40B4-BE49-F238E27FC236}">
                <a16:creationId xmlns:a16="http://schemas.microsoft.com/office/drawing/2014/main" id="{D577D2F4-FBFF-1DB5-D797-75D9BD04EBB6}"/>
              </a:ext>
            </a:extLst>
          </p:cNvPr>
          <p:cNvCxnSpPr>
            <a:cxnSpLocks/>
            <a:stCxn id="112" idx="0"/>
          </p:cNvCxnSpPr>
          <p:nvPr/>
        </p:nvCxnSpPr>
        <p:spPr>
          <a:xfrm flipV="1">
            <a:off x="5650440" y="2412855"/>
            <a:ext cx="0" cy="2908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837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 descr="Icono Atras,flecha 2 Gratis de 100 Flat Icons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3276" y="5600979"/>
            <a:ext cx="982110" cy="982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7" name="Grupo 26">
            <a:extLst>
              <a:ext uri="{FF2B5EF4-FFF2-40B4-BE49-F238E27FC236}">
                <a16:creationId xmlns:a16="http://schemas.microsoft.com/office/drawing/2014/main" id="{844CE02D-149C-4CE2-8C86-95D74D065829}"/>
              </a:ext>
            </a:extLst>
          </p:cNvPr>
          <p:cNvGrpSpPr/>
          <p:nvPr/>
        </p:nvGrpSpPr>
        <p:grpSpPr>
          <a:xfrm>
            <a:off x="4035192" y="1391989"/>
            <a:ext cx="3919542" cy="4165027"/>
            <a:chOff x="4035192" y="741359"/>
            <a:chExt cx="3919542" cy="4165027"/>
          </a:xfrm>
        </p:grpSpPr>
        <p:sp>
          <p:nvSpPr>
            <p:cNvPr id="18" name="Rectángulo: esquinas redondeadas 22">
              <a:extLst>
                <a:ext uri="{FF2B5EF4-FFF2-40B4-BE49-F238E27FC236}">
                  <a16:creationId xmlns:a16="http://schemas.microsoft.com/office/drawing/2014/main" id="{E9DA1814-99D6-5466-8116-D767C1FD17BF}"/>
                </a:ext>
              </a:extLst>
            </p:cNvPr>
            <p:cNvSpPr/>
            <p:nvPr/>
          </p:nvSpPr>
          <p:spPr>
            <a:xfrm>
              <a:off x="5334414" y="741359"/>
              <a:ext cx="1517382" cy="86913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Coordinador/a Medica 1er Nivel (2)</a:t>
              </a:r>
            </a:p>
          </p:txBody>
        </p:sp>
        <p:sp>
          <p:nvSpPr>
            <p:cNvPr id="41" name="Rectángulo: esquinas redondeadas 22">
              <a:extLst>
                <a:ext uri="{FF2B5EF4-FFF2-40B4-BE49-F238E27FC236}">
                  <a16:creationId xmlns:a16="http://schemas.microsoft.com/office/drawing/2014/main" id="{51C8D08C-9A28-C129-9F4F-DC84B07065C4}"/>
                </a:ext>
              </a:extLst>
            </p:cNvPr>
            <p:cNvSpPr/>
            <p:nvPr/>
          </p:nvSpPr>
          <p:spPr>
            <a:xfrm>
              <a:off x="4035192" y="1720314"/>
              <a:ext cx="1517382" cy="63633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Médico/a Familiar (16)</a:t>
              </a:r>
            </a:p>
          </p:txBody>
        </p:sp>
        <p:sp>
          <p:nvSpPr>
            <p:cNvPr id="42" name="Rectángulo: esquinas redondeadas 22">
              <a:extLst>
                <a:ext uri="{FF2B5EF4-FFF2-40B4-BE49-F238E27FC236}">
                  <a16:creationId xmlns:a16="http://schemas.microsoft.com/office/drawing/2014/main" id="{E8400258-7302-34C9-5561-F2416AB4C4F9}"/>
                </a:ext>
              </a:extLst>
            </p:cNvPr>
            <p:cNvSpPr/>
            <p:nvPr/>
          </p:nvSpPr>
          <p:spPr>
            <a:xfrm>
              <a:off x="4035192" y="3423934"/>
              <a:ext cx="1517382" cy="63305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Médico/a Pediatra (4)</a:t>
              </a:r>
            </a:p>
          </p:txBody>
        </p:sp>
        <p:sp>
          <p:nvSpPr>
            <p:cNvPr id="43" name="Rectángulo: esquinas redondeadas 22">
              <a:extLst>
                <a:ext uri="{FF2B5EF4-FFF2-40B4-BE49-F238E27FC236}">
                  <a16:creationId xmlns:a16="http://schemas.microsoft.com/office/drawing/2014/main" id="{92350EEC-9B11-23DA-56D4-59860547E2C6}"/>
                </a:ext>
              </a:extLst>
            </p:cNvPr>
            <p:cNvSpPr/>
            <p:nvPr/>
          </p:nvSpPr>
          <p:spPr>
            <a:xfrm>
              <a:off x="4035192" y="2572124"/>
              <a:ext cx="1517382" cy="63633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Médico/a Urgencias (7)</a:t>
              </a:r>
            </a:p>
          </p:txBody>
        </p:sp>
        <p:sp>
          <p:nvSpPr>
            <p:cNvPr id="44" name="Rectángulo: esquinas redondeadas 22">
              <a:extLst>
                <a:ext uri="{FF2B5EF4-FFF2-40B4-BE49-F238E27FC236}">
                  <a16:creationId xmlns:a16="http://schemas.microsoft.com/office/drawing/2014/main" id="{0C17AA53-EA9B-7883-F2EB-070EA9832967}"/>
                </a:ext>
              </a:extLst>
            </p:cNvPr>
            <p:cNvSpPr/>
            <p:nvPr/>
          </p:nvSpPr>
          <p:spPr>
            <a:xfrm>
              <a:off x="6437352" y="1988970"/>
              <a:ext cx="1517382" cy="63633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Personal de Odontología (3)</a:t>
              </a:r>
            </a:p>
          </p:txBody>
        </p:sp>
        <p:sp>
          <p:nvSpPr>
            <p:cNvPr id="62" name="Rectángulo: esquinas redondeadas 22">
              <a:extLst>
                <a:ext uri="{FF2B5EF4-FFF2-40B4-BE49-F238E27FC236}">
                  <a16:creationId xmlns:a16="http://schemas.microsoft.com/office/drawing/2014/main" id="{DF06A502-B085-C08C-2F9E-C980E12FADA4}"/>
                </a:ext>
              </a:extLst>
            </p:cNvPr>
            <p:cNvSpPr/>
            <p:nvPr/>
          </p:nvSpPr>
          <p:spPr>
            <a:xfrm>
              <a:off x="4045400" y="4273330"/>
              <a:ext cx="1507174" cy="63305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Médico/a Cirujano</a:t>
              </a:r>
            </a:p>
          </p:txBody>
        </p:sp>
        <p:sp>
          <p:nvSpPr>
            <p:cNvPr id="63" name="Rectángulo: esquinas redondeadas 22">
              <a:extLst>
                <a:ext uri="{FF2B5EF4-FFF2-40B4-BE49-F238E27FC236}">
                  <a16:creationId xmlns:a16="http://schemas.microsoft.com/office/drawing/2014/main" id="{D587F874-4D77-630E-76E3-CB3EA00A3A3C}"/>
                </a:ext>
              </a:extLst>
            </p:cNvPr>
            <p:cNvSpPr/>
            <p:nvPr/>
          </p:nvSpPr>
          <p:spPr>
            <a:xfrm>
              <a:off x="6416596" y="2920093"/>
              <a:ext cx="1517382" cy="63633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Personal de Nutrición (2)</a:t>
              </a:r>
            </a:p>
          </p:txBody>
        </p:sp>
        <p:sp>
          <p:nvSpPr>
            <p:cNvPr id="128" name="Rectángulo: esquinas redondeadas 22">
              <a:extLst>
                <a:ext uri="{FF2B5EF4-FFF2-40B4-BE49-F238E27FC236}">
                  <a16:creationId xmlns:a16="http://schemas.microsoft.com/office/drawing/2014/main" id="{7D6A2A67-D8DF-90B7-C59B-3594632C553E}"/>
                </a:ext>
              </a:extLst>
            </p:cNvPr>
            <p:cNvSpPr/>
            <p:nvPr/>
          </p:nvSpPr>
          <p:spPr>
            <a:xfrm>
              <a:off x="6437352" y="3851215"/>
              <a:ext cx="1517382" cy="63633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Personal de Psicología (2)</a:t>
              </a:r>
            </a:p>
          </p:txBody>
        </p:sp>
        <p:cxnSp>
          <p:nvCxnSpPr>
            <p:cNvPr id="130" name="Conector angular 129">
              <a:extLst>
                <a:ext uri="{FF2B5EF4-FFF2-40B4-BE49-F238E27FC236}">
                  <a16:creationId xmlns:a16="http://schemas.microsoft.com/office/drawing/2014/main" id="{39E3DC88-DE06-3760-3D4F-E279389BCC27}"/>
                </a:ext>
              </a:extLst>
            </p:cNvPr>
            <p:cNvCxnSpPr>
              <a:cxnSpLocks/>
              <a:stCxn id="18" idx="2"/>
              <a:endCxn id="41" idx="3"/>
            </p:cNvCxnSpPr>
            <p:nvPr/>
          </p:nvCxnSpPr>
          <p:spPr>
            <a:xfrm rot="5400000">
              <a:off x="5608845" y="1554219"/>
              <a:ext cx="427991" cy="540531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Conector angular 131">
              <a:extLst>
                <a:ext uri="{FF2B5EF4-FFF2-40B4-BE49-F238E27FC236}">
                  <a16:creationId xmlns:a16="http://schemas.microsoft.com/office/drawing/2014/main" id="{0C480302-1B78-0EC9-85B4-A30E86DCB1A8}"/>
                </a:ext>
              </a:extLst>
            </p:cNvPr>
            <p:cNvCxnSpPr>
              <a:cxnSpLocks/>
              <a:stCxn id="18" idx="2"/>
              <a:endCxn id="43" idx="3"/>
            </p:cNvCxnSpPr>
            <p:nvPr/>
          </p:nvCxnSpPr>
          <p:spPr>
            <a:xfrm rot="5400000">
              <a:off x="5182940" y="1980124"/>
              <a:ext cx="1279801" cy="540531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Conector angular 133">
              <a:extLst>
                <a:ext uri="{FF2B5EF4-FFF2-40B4-BE49-F238E27FC236}">
                  <a16:creationId xmlns:a16="http://schemas.microsoft.com/office/drawing/2014/main" id="{9E61168C-242A-5120-2893-A6BCF3F99F94}"/>
                </a:ext>
              </a:extLst>
            </p:cNvPr>
            <p:cNvCxnSpPr>
              <a:cxnSpLocks/>
              <a:stCxn id="18" idx="2"/>
              <a:endCxn id="44" idx="1"/>
            </p:cNvCxnSpPr>
            <p:nvPr/>
          </p:nvCxnSpPr>
          <p:spPr>
            <a:xfrm rot="16200000" flipH="1">
              <a:off x="5916905" y="1786688"/>
              <a:ext cx="696647" cy="344247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Conector angular 135">
              <a:extLst>
                <a:ext uri="{FF2B5EF4-FFF2-40B4-BE49-F238E27FC236}">
                  <a16:creationId xmlns:a16="http://schemas.microsoft.com/office/drawing/2014/main" id="{6AE4F6BE-C047-9730-C3C6-F8591F48CAAB}"/>
                </a:ext>
              </a:extLst>
            </p:cNvPr>
            <p:cNvCxnSpPr>
              <a:cxnSpLocks/>
              <a:stCxn id="18" idx="2"/>
              <a:endCxn id="42" idx="3"/>
            </p:cNvCxnSpPr>
            <p:nvPr/>
          </p:nvCxnSpPr>
          <p:spPr>
            <a:xfrm rot="5400000">
              <a:off x="4757854" y="2405210"/>
              <a:ext cx="2129973" cy="540531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Conector angular 137">
              <a:extLst>
                <a:ext uri="{FF2B5EF4-FFF2-40B4-BE49-F238E27FC236}">
                  <a16:creationId xmlns:a16="http://schemas.microsoft.com/office/drawing/2014/main" id="{F1955EF1-5417-6C63-05DB-5A881C08C682}"/>
                </a:ext>
              </a:extLst>
            </p:cNvPr>
            <p:cNvCxnSpPr>
              <a:cxnSpLocks/>
              <a:stCxn id="18" idx="2"/>
              <a:endCxn id="62" idx="3"/>
            </p:cNvCxnSpPr>
            <p:nvPr/>
          </p:nvCxnSpPr>
          <p:spPr>
            <a:xfrm rot="5400000">
              <a:off x="4333156" y="2829908"/>
              <a:ext cx="2979369" cy="540531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Conector angular 141">
              <a:extLst>
                <a:ext uri="{FF2B5EF4-FFF2-40B4-BE49-F238E27FC236}">
                  <a16:creationId xmlns:a16="http://schemas.microsoft.com/office/drawing/2014/main" id="{62B1FFD2-DD8B-87DF-9362-2D4E8F83C762}"/>
                </a:ext>
              </a:extLst>
            </p:cNvPr>
            <p:cNvCxnSpPr>
              <a:stCxn id="18" idx="2"/>
              <a:endCxn id="63" idx="1"/>
            </p:cNvCxnSpPr>
            <p:nvPr/>
          </p:nvCxnSpPr>
          <p:spPr>
            <a:xfrm rot="16200000" flipH="1">
              <a:off x="5440965" y="2262628"/>
              <a:ext cx="1627770" cy="323491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Conector angular 143">
              <a:extLst>
                <a:ext uri="{FF2B5EF4-FFF2-40B4-BE49-F238E27FC236}">
                  <a16:creationId xmlns:a16="http://schemas.microsoft.com/office/drawing/2014/main" id="{2DAACF23-0FBE-F2A9-8414-01827EDF0508}"/>
                </a:ext>
              </a:extLst>
            </p:cNvPr>
            <p:cNvCxnSpPr>
              <a:cxnSpLocks/>
              <a:stCxn id="18" idx="2"/>
              <a:endCxn id="128" idx="1"/>
            </p:cNvCxnSpPr>
            <p:nvPr/>
          </p:nvCxnSpPr>
          <p:spPr>
            <a:xfrm rot="16200000" flipH="1">
              <a:off x="4985782" y="2717811"/>
              <a:ext cx="2558892" cy="344247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Imagen 1">
            <a:extLst>
              <a:ext uri="{FF2B5EF4-FFF2-40B4-BE49-F238E27FC236}">
                <a16:creationId xmlns:a16="http://schemas.microsoft.com/office/drawing/2014/main" id="{DA81F179-9775-3C99-5F2C-F4C37D7ED5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090" y="387669"/>
            <a:ext cx="1353429" cy="57917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A84BA4F4-7047-0450-74DA-91A346335A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37832" y="405958"/>
            <a:ext cx="823031" cy="542591"/>
          </a:xfrm>
          <a:prstGeom prst="rect">
            <a:avLst/>
          </a:prstGeom>
        </p:spPr>
      </p:pic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DCF41BE2-C71E-5A82-F4D9-14B247C5AA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077066"/>
              </p:ext>
            </p:extLst>
          </p:nvPr>
        </p:nvGraphicFramePr>
        <p:xfrm>
          <a:off x="7735371" y="354692"/>
          <a:ext cx="2617772" cy="96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8886">
                  <a:extLst>
                    <a:ext uri="{9D8B030D-6E8A-4147-A177-3AD203B41FA5}">
                      <a16:colId xmlns:a16="http://schemas.microsoft.com/office/drawing/2014/main" val="4220570347"/>
                    </a:ext>
                  </a:extLst>
                </a:gridCol>
                <a:gridCol w="1308886">
                  <a:extLst>
                    <a:ext uri="{9D8B030D-6E8A-4147-A177-3AD203B41FA5}">
                      <a16:colId xmlns:a16="http://schemas.microsoft.com/office/drawing/2014/main" val="3840264363"/>
                    </a:ext>
                  </a:extLst>
                </a:gridCol>
              </a:tblGrid>
              <a:tr h="193057">
                <a:tc>
                  <a:txBody>
                    <a:bodyPr/>
                    <a:lstStyle/>
                    <a:p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Código:</a:t>
                      </a:r>
                    </a:p>
                    <a:p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900" b="0" dirty="0">
                          <a:solidFill>
                            <a:schemeClr val="tx1"/>
                          </a:solidFill>
                        </a:rPr>
                        <a:t>DOC 5.3 DIR 01</a:t>
                      </a:r>
                      <a:endParaRPr lang="es-MX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No. Revisión:</a:t>
                      </a:r>
                    </a:p>
                    <a:p>
                      <a:r>
                        <a:rPr lang="es-ES" sz="900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s-MX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824639"/>
                  </a:ext>
                </a:extLst>
              </a:tr>
              <a:tr h="193057">
                <a:tc>
                  <a:txBody>
                    <a:bodyPr/>
                    <a:lstStyle/>
                    <a:p>
                      <a:r>
                        <a:rPr lang="es-ES" sz="900" b="1" dirty="0">
                          <a:solidFill>
                            <a:schemeClr val="tx1"/>
                          </a:solidFill>
                        </a:rPr>
                        <a:t>Fecha de Emisión:</a:t>
                      </a:r>
                    </a:p>
                    <a:p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01/10/2022</a:t>
                      </a:r>
                      <a:endParaRPr lang="es-MX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900" b="1" dirty="0">
                          <a:solidFill>
                            <a:schemeClr val="tx1"/>
                          </a:solidFill>
                        </a:rPr>
                        <a:t>Fecha de Revisión:</a:t>
                      </a:r>
                    </a:p>
                    <a:p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07/12/2023</a:t>
                      </a:r>
                      <a:endParaRPr lang="es-MX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1986494"/>
                  </a:ext>
                </a:extLst>
              </a:tr>
              <a:tr h="193057">
                <a:tc gridSpan="2">
                  <a:txBody>
                    <a:bodyPr/>
                    <a:lstStyle/>
                    <a:p>
                      <a:r>
                        <a:rPr lang="es-ES" sz="900" b="1" dirty="0">
                          <a:solidFill>
                            <a:schemeClr val="tx1"/>
                          </a:solidFill>
                        </a:rPr>
                        <a:t>Aprobado por: </a:t>
                      </a:r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Dirección</a:t>
                      </a:r>
                      <a:endParaRPr lang="es-MX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1659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725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 descr="Icono Atras,flecha 2 Gratis de 100 Flat Icons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3276" y="5600979"/>
            <a:ext cx="982110" cy="982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8" name="Grupo 47">
            <a:extLst>
              <a:ext uri="{FF2B5EF4-FFF2-40B4-BE49-F238E27FC236}">
                <a16:creationId xmlns:a16="http://schemas.microsoft.com/office/drawing/2014/main" id="{429006BE-CF18-E2BD-BEB5-34C5BF4F3AB0}"/>
              </a:ext>
            </a:extLst>
          </p:cNvPr>
          <p:cNvGrpSpPr/>
          <p:nvPr/>
        </p:nvGrpSpPr>
        <p:grpSpPr>
          <a:xfrm>
            <a:off x="1063189" y="1617817"/>
            <a:ext cx="10007200" cy="2558723"/>
            <a:chOff x="928965" y="2393076"/>
            <a:chExt cx="10007200" cy="2558723"/>
          </a:xfrm>
        </p:grpSpPr>
        <p:sp>
          <p:nvSpPr>
            <p:cNvPr id="3" name="Rectángulo: esquinas redondeadas 22">
              <a:extLst>
                <a:ext uri="{FF2B5EF4-FFF2-40B4-BE49-F238E27FC236}">
                  <a16:creationId xmlns:a16="http://schemas.microsoft.com/office/drawing/2014/main" id="{C20A3D97-3674-FC36-0D54-40EDF06E90A3}"/>
                </a:ext>
              </a:extLst>
            </p:cNvPr>
            <p:cNvSpPr/>
            <p:nvPr/>
          </p:nvSpPr>
          <p:spPr>
            <a:xfrm>
              <a:off x="4705616" y="2393076"/>
              <a:ext cx="1517382" cy="847899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Coordinador/a de Servicios Subrogados</a:t>
              </a:r>
            </a:p>
          </p:txBody>
        </p:sp>
        <p:sp>
          <p:nvSpPr>
            <p:cNvPr id="5" name="Rectángulo: esquinas redondeadas 22">
              <a:extLst>
                <a:ext uri="{FF2B5EF4-FFF2-40B4-BE49-F238E27FC236}">
                  <a16:creationId xmlns:a16="http://schemas.microsoft.com/office/drawing/2014/main" id="{CC67E0F0-6CFF-7C57-157F-16BA335721D9}"/>
                </a:ext>
              </a:extLst>
            </p:cNvPr>
            <p:cNvSpPr/>
            <p:nvPr/>
          </p:nvSpPr>
          <p:spPr>
            <a:xfrm>
              <a:off x="928965" y="4315467"/>
              <a:ext cx="1517382" cy="63633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Supervisor/a Médico de Hospitales </a:t>
              </a:r>
            </a:p>
          </p:txBody>
        </p:sp>
        <p:sp>
          <p:nvSpPr>
            <p:cNvPr id="9" name="Rectángulo: esquinas redondeadas 22">
              <a:extLst>
                <a:ext uri="{FF2B5EF4-FFF2-40B4-BE49-F238E27FC236}">
                  <a16:creationId xmlns:a16="http://schemas.microsoft.com/office/drawing/2014/main" id="{E216C82F-A163-D82D-ABDB-C0A10FD910F3}"/>
                </a:ext>
              </a:extLst>
            </p:cNvPr>
            <p:cNvSpPr/>
            <p:nvPr/>
          </p:nvSpPr>
          <p:spPr>
            <a:xfrm>
              <a:off x="3546392" y="4287886"/>
              <a:ext cx="1517382" cy="6363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Personal Especializado (2) </a:t>
              </a:r>
            </a:p>
          </p:txBody>
        </p:sp>
        <p:sp>
          <p:nvSpPr>
            <p:cNvPr id="14" name="Rectángulo: esquinas redondeadas 22">
              <a:extLst>
                <a:ext uri="{FF2B5EF4-FFF2-40B4-BE49-F238E27FC236}">
                  <a16:creationId xmlns:a16="http://schemas.microsoft.com/office/drawing/2014/main" id="{5443A18D-A4ED-C882-A051-980C48734E44}"/>
                </a:ext>
              </a:extLst>
            </p:cNvPr>
            <p:cNvSpPr/>
            <p:nvPr/>
          </p:nvSpPr>
          <p:spPr>
            <a:xfrm>
              <a:off x="6225202" y="4285293"/>
              <a:ext cx="1973598" cy="636333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Personal Especializado Control Estadístico</a:t>
              </a:r>
            </a:p>
          </p:txBody>
        </p:sp>
        <p:sp>
          <p:nvSpPr>
            <p:cNvPr id="44" name="Rectángulo: esquinas redondeadas 22">
              <a:extLst>
                <a:ext uri="{FF2B5EF4-FFF2-40B4-BE49-F238E27FC236}">
                  <a16:creationId xmlns:a16="http://schemas.microsoft.com/office/drawing/2014/main" id="{8C92A07D-C21C-B04A-0400-7EBCACD93B88}"/>
                </a:ext>
              </a:extLst>
            </p:cNvPr>
            <p:cNvSpPr/>
            <p:nvPr/>
          </p:nvSpPr>
          <p:spPr>
            <a:xfrm>
              <a:off x="8962567" y="4285293"/>
              <a:ext cx="1973598" cy="636333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Personal Especializado Revisión de Facturas</a:t>
              </a:r>
            </a:p>
          </p:txBody>
        </p:sp>
        <p:cxnSp>
          <p:nvCxnSpPr>
            <p:cNvPr id="47" name="Conector angular 46">
              <a:extLst>
                <a:ext uri="{FF2B5EF4-FFF2-40B4-BE49-F238E27FC236}">
                  <a16:creationId xmlns:a16="http://schemas.microsoft.com/office/drawing/2014/main" id="{33E3E9F2-1D42-2E66-954F-55F1652ED81C}"/>
                </a:ext>
              </a:extLst>
            </p:cNvPr>
            <p:cNvCxnSpPr>
              <a:cxnSpLocks/>
              <a:endCxn id="14" idx="0"/>
            </p:cNvCxnSpPr>
            <p:nvPr/>
          </p:nvCxnSpPr>
          <p:spPr>
            <a:xfrm>
              <a:off x="5464306" y="3782228"/>
              <a:ext cx="1747695" cy="503065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ector angular 49">
              <a:extLst>
                <a:ext uri="{FF2B5EF4-FFF2-40B4-BE49-F238E27FC236}">
                  <a16:creationId xmlns:a16="http://schemas.microsoft.com/office/drawing/2014/main" id="{49434F11-0338-E5C7-53D1-30604F03E512}"/>
                </a:ext>
              </a:extLst>
            </p:cNvPr>
            <p:cNvCxnSpPr>
              <a:cxnSpLocks/>
              <a:stCxn id="3" idx="2"/>
              <a:endCxn id="44" idx="0"/>
            </p:cNvCxnSpPr>
            <p:nvPr/>
          </p:nvCxnSpPr>
          <p:spPr>
            <a:xfrm rot="16200000" flipH="1">
              <a:off x="7184677" y="1520604"/>
              <a:ext cx="1044318" cy="4485059"/>
            </a:xfrm>
            <a:prstGeom prst="bentConnector3">
              <a:avLst>
                <a:gd name="adj1" fmla="val 5164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angular 51">
              <a:extLst>
                <a:ext uri="{FF2B5EF4-FFF2-40B4-BE49-F238E27FC236}">
                  <a16:creationId xmlns:a16="http://schemas.microsoft.com/office/drawing/2014/main" id="{FC9E256A-8C41-5CAC-AD3B-CBA8D6A2907A}"/>
                </a:ext>
              </a:extLst>
            </p:cNvPr>
            <p:cNvCxnSpPr>
              <a:cxnSpLocks/>
              <a:stCxn id="3" idx="2"/>
              <a:endCxn id="5" idx="0"/>
            </p:cNvCxnSpPr>
            <p:nvPr/>
          </p:nvCxnSpPr>
          <p:spPr>
            <a:xfrm rot="5400000">
              <a:off x="3038736" y="1889896"/>
              <a:ext cx="1074492" cy="3776651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angular 53">
              <a:extLst>
                <a:ext uri="{FF2B5EF4-FFF2-40B4-BE49-F238E27FC236}">
                  <a16:creationId xmlns:a16="http://schemas.microsoft.com/office/drawing/2014/main" id="{AF9CDC61-3946-6A45-1951-18A0D2878A17}"/>
                </a:ext>
              </a:extLst>
            </p:cNvPr>
            <p:cNvCxnSpPr>
              <a:cxnSpLocks/>
              <a:stCxn id="3" idx="2"/>
              <a:endCxn id="9" idx="0"/>
            </p:cNvCxnSpPr>
            <p:nvPr/>
          </p:nvCxnSpPr>
          <p:spPr>
            <a:xfrm rot="5400000">
              <a:off x="4361240" y="3184818"/>
              <a:ext cx="1046911" cy="1159224"/>
            </a:xfrm>
            <a:prstGeom prst="bentConnector3">
              <a:avLst>
                <a:gd name="adj1" fmla="val 5117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Imagen 1">
            <a:extLst>
              <a:ext uri="{FF2B5EF4-FFF2-40B4-BE49-F238E27FC236}">
                <a16:creationId xmlns:a16="http://schemas.microsoft.com/office/drawing/2014/main" id="{F6D07E7A-54C8-304C-A6D7-5C4F97ADF9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090" y="490219"/>
            <a:ext cx="1353429" cy="57917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668552E-AA35-D197-D974-BE29A6520E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09566" y="508508"/>
            <a:ext cx="823031" cy="542591"/>
          </a:xfrm>
          <a:prstGeom prst="rect">
            <a:avLst/>
          </a:prstGeom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845246DA-0DD3-F023-7216-DF786F39E3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738087"/>
              </p:ext>
            </p:extLst>
          </p:nvPr>
        </p:nvGraphicFramePr>
        <p:xfrm>
          <a:off x="7735371" y="354692"/>
          <a:ext cx="2617772" cy="96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8886">
                  <a:extLst>
                    <a:ext uri="{9D8B030D-6E8A-4147-A177-3AD203B41FA5}">
                      <a16:colId xmlns:a16="http://schemas.microsoft.com/office/drawing/2014/main" val="4220570347"/>
                    </a:ext>
                  </a:extLst>
                </a:gridCol>
                <a:gridCol w="1308886">
                  <a:extLst>
                    <a:ext uri="{9D8B030D-6E8A-4147-A177-3AD203B41FA5}">
                      <a16:colId xmlns:a16="http://schemas.microsoft.com/office/drawing/2014/main" val="3840264363"/>
                    </a:ext>
                  </a:extLst>
                </a:gridCol>
              </a:tblGrid>
              <a:tr h="193057">
                <a:tc>
                  <a:txBody>
                    <a:bodyPr/>
                    <a:lstStyle/>
                    <a:p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Código:</a:t>
                      </a:r>
                    </a:p>
                    <a:p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900" b="0" dirty="0">
                          <a:solidFill>
                            <a:schemeClr val="tx1"/>
                          </a:solidFill>
                        </a:rPr>
                        <a:t>DOC 5.3 DIR 01</a:t>
                      </a:r>
                      <a:endParaRPr lang="es-MX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No. Revisión:</a:t>
                      </a:r>
                    </a:p>
                    <a:p>
                      <a:r>
                        <a:rPr lang="es-ES" sz="900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s-MX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824639"/>
                  </a:ext>
                </a:extLst>
              </a:tr>
              <a:tr h="193057">
                <a:tc>
                  <a:txBody>
                    <a:bodyPr/>
                    <a:lstStyle/>
                    <a:p>
                      <a:r>
                        <a:rPr lang="es-ES" sz="900" b="1" dirty="0">
                          <a:solidFill>
                            <a:schemeClr val="tx1"/>
                          </a:solidFill>
                        </a:rPr>
                        <a:t>Fecha de Emisión:</a:t>
                      </a:r>
                    </a:p>
                    <a:p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01/10/2022</a:t>
                      </a:r>
                      <a:endParaRPr lang="es-MX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900" b="1" dirty="0">
                          <a:solidFill>
                            <a:schemeClr val="tx1"/>
                          </a:solidFill>
                        </a:rPr>
                        <a:t>Fecha de Revisión:</a:t>
                      </a:r>
                    </a:p>
                    <a:p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07/12/2023</a:t>
                      </a:r>
                      <a:endParaRPr lang="es-MX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1986494"/>
                  </a:ext>
                </a:extLst>
              </a:tr>
              <a:tr h="193057">
                <a:tc gridSpan="2">
                  <a:txBody>
                    <a:bodyPr/>
                    <a:lstStyle/>
                    <a:p>
                      <a:r>
                        <a:rPr lang="es-ES" sz="900" b="1" dirty="0">
                          <a:solidFill>
                            <a:schemeClr val="tx1"/>
                          </a:solidFill>
                        </a:rPr>
                        <a:t>Aprobado por: </a:t>
                      </a:r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Dirección</a:t>
                      </a:r>
                      <a:endParaRPr lang="es-MX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1659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1341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" descr="Icono Atras,flecha 2 Gratis de 100 Flat Icons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3276" y="5600979"/>
            <a:ext cx="982110" cy="982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E2B5C9E3-2C68-EE02-E36B-4BB53A1CFF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629" y="329141"/>
            <a:ext cx="1353429" cy="57917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37A2DCE4-7314-678E-DCF4-DD701E118C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73276" y="347430"/>
            <a:ext cx="823031" cy="542591"/>
          </a:xfrm>
          <a:prstGeom prst="rect">
            <a:avLst/>
          </a:prstGeom>
        </p:spPr>
      </p:pic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BC8A6B75-0E16-869E-A2BC-474B89DFF5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162799"/>
              </p:ext>
            </p:extLst>
          </p:nvPr>
        </p:nvGraphicFramePr>
        <p:xfrm>
          <a:off x="7735371" y="354692"/>
          <a:ext cx="2617772" cy="96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8886">
                  <a:extLst>
                    <a:ext uri="{9D8B030D-6E8A-4147-A177-3AD203B41FA5}">
                      <a16:colId xmlns:a16="http://schemas.microsoft.com/office/drawing/2014/main" val="4220570347"/>
                    </a:ext>
                  </a:extLst>
                </a:gridCol>
                <a:gridCol w="1308886">
                  <a:extLst>
                    <a:ext uri="{9D8B030D-6E8A-4147-A177-3AD203B41FA5}">
                      <a16:colId xmlns:a16="http://schemas.microsoft.com/office/drawing/2014/main" val="3840264363"/>
                    </a:ext>
                  </a:extLst>
                </a:gridCol>
              </a:tblGrid>
              <a:tr h="193057">
                <a:tc>
                  <a:txBody>
                    <a:bodyPr/>
                    <a:lstStyle/>
                    <a:p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Código:</a:t>
                      </a:r>
                    </a:p>
                    <a:p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900" b="0" dirty="0">
                          <a:solidFill>
                            <a:schemeClr val="tx1"/>
                          </a:solidFill>
                        </a:rPr>
                        <a:t>DOC 5.3 DIR 01</a:t>
                      </a:r>
                      <a:endParaRPr lang="es-MX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No. Revisión:</a:t>
                      </a:r>
                    </a:p>
                    <a:p>
                      <a:r>
                        <a:rPr lang="es-ES" sz="900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s-MX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824639"/>
                  </a:ext>
                </a:extLst>
              </a:tr>
              <a:tr h="193057">
                <a:tc>
                  <a:txBody>
                    <a:bodyPr/>
                    <a:lstStyle/>
                    <a:p>
                      <a:r>
                        <a:rPr lang="es-ES" sz="900" b="1" dirty="0">
                          <a:solidFill>
                            <a:schemeClr val="tx1"/>
                          </a:solidFill>
                        </a:rPr>
                        <a:t>Fecha de Emisión:</a:t>
                      </a:r>
                    </a:p>
                    <a:p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01/10/2022</a:t>
                      </a:r>
                      <a:endParaRPr lang="es-MX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900" b="1" dirty="0">
                          <a:solidFill>
                            <a:schemeClr val="tx1"/>
                          </a:solidFill>
                        </a:rPr>
                        <a:t>Fecha de Revisión:</a:t>
                      </a:r>
                    </a:p>
                    <a:p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07/12/2023</a:t>
                      </a:r>
                      <a:endParaRPr lang="es-MX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1986494"/>
                  </a:ext>
                </a:extLst>
              </a:tr>
              <a:tr h="193057">
                <a:tc gridSpan="2">
                  <a:txBody>
                    <a:bodyPr/>
                    <a:lstStyle/>
                    <a:p>
                      <a:r>
                        <a:rPr lang="es-ES" sz="900" b="1" dirty="0">
                          <a:solidFill>
                            <a:schemeClr val="tx1"/>
                          </a:solidFill>
                        </a:rPr>
                        <a:t>Aprobado por: </a:t>
                      </a:r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Dirección</a:t>
                      </a:r>
                      <a:endParaRPr lang="es-MX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1659650"/>
                  </a:ext>
                </a:extLst>
              </a:tr>
            </a:tbl>
          </a:graphicData>
        </a:graphic>
      </p:graphicFrame>
      <p:grpSp>
        <p:nvGrpSpPr>
          <p:cNvPr id="7" name="Grupo 6">
            <a:extLst>
              <a:ext uri="{FF2B5EF4-FFF2-40B4-BE49-F238E27FC236}">
                <a16:creationId xmlns:a16="http://schemas.microsoft.com/office/drawing/2014/main" id="{6365306C-3A56-F6D2-AD3B-A3CBF29E087A}"/>
              </a:ext>
            </a:extLst>
          </p:cNvPr>
          <p:cNvGrpSpPr/>
          <p:nvPr/>
        </p:nvGrpSpPr>
        <p:grpSpPr>
          <a:xfrm>
            <a:off x="2141088" y="829183"/>
            <a:ext cx="7776000" cy="5830100"/>
            <a:chOff x="1253067" y="908311"/>
            <a:chExt cx="7776000" cy="5830100"/>
          </a:xfrm>
        </p:grpSpPr>
        <p:sp>
          <p:nvSpPr>
            <p:cNvPr id="10" name="Rectángulo: esquinas redondeadas 22">
              <a:extLst>
                <a:ext uri="{FF2B5EF4-FFF2-40B4-BE49-F238E27FC236}">
                  <a16:creationId xmlns:a16="http://schemas.microsoft.com/office/drawing/2014/main" id="{38B97874-4603-F55F-154B-2960AD39420B}"/>
                </a:ext>
              </a:extLst>
            </p:cNvPr>
            <p:cNvSpPr/>
            <p:nvPr/>
          </p:nvSpPr>
          <p:spPr>
            <a:xfrm>
              <a:off x="4286905" y="2782087"/>
              <a:ext cx="1517382" cy="638591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Jefa/e del Departamento de Vinculación </a:t>
              </a:r>
            </a:p>
          </p:txBody>
        </p:sp>
        <p:sp>
          <p:nvSpPr>
            <p:cNvPr id="17" name="Rectángulo: esquinas redondeadas 22">
              <a:extLst>
                <a:ext uri="{FF2B5EF4-FFF2-40B4-BE49-F238E27FC236}">
                  <a16:creationId xmlns:a16="http://schemas.microsoft.com/office/drawing/2014/main" id="{527BBAB7-FD60-9270-B573-50BC51132AAA}"/>
                </a:ext>
              </a:extLst>
            </p:cNvPr>
            <p:cNvSpPr/>
            <p:nvPr/>
          </p:nvSpPr>
          <p:spPr>
            <a:xfrm>
              <a:off x="7501477" y="2784184"/>
              <a:ext cx="1517382" cy="64481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Jefa/e del Departamento de Planeación</a:t>
              </a:r>
            </a:p>
          </p:txBody>
        </p:sp>
        <p:sp>
          <p:nvSpPr>
            <p:cNvPr id="19" name="Rectángulo: esquinas redondeadas 22">
              <a:extLst>
                <a:ext uri="{FF2B5EF4-FFF2-40B4-BE49-F238E27FC236}">
                  <a16:creationId xmlns:a16="http://schemas.microsoft.com/office/drawing/2014/main" id="{3A39087A-A9DE-5350-262F-9FB1A90D5B46}"/>
                </a:ext>
              </a:extLst>
            </p:cNvPr>
            <p:cNvSpPr/>
            <p:nvPr/>
          </p:nvSpPr>
          <p:spPr>
            <a:xfrm>
              <a:off x="1503231" y="2799904"/>
              <a:ext cx="1517382" cy="648057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Jefa/e del Departamento de Sistemas</a:t>
              </a:r>
            </a:p>
          </p:txBody>
        </p:sp>
        <p:sp>
          <p:nvSpPr>
            <p:cNvPr id="20" name="Rectángulo: esquinas redondeadas 22">
              <a:extLst>
                <a:ext uri="{FF2B5EF4-FFF2-40B4-BE49-F238E27FC236}">
                  <a16:creationId xmlns:a16="http://schemas.microsoft.com/office/drawing/2014/main" id="{5A9693D0-C048-10AC-A914-81A4B6EA87AA}"/>
                </a:ext>
              </a:extLst>
            </p:cNvPr>
            <p:cNvSpPr/>
            <p:nvPr/>
          </p:nvSpPr>
          <p:spPr>
            <a:xfrm>
              <a:off x="1472525" y="3925274"/>
              <a:ext cx="1517382" cy="493801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Analista de Sistemas </a:t>
              </a:r>
            </a:p>
          </p:txBody>
        </p:sp>
        <p:sp>
          <p:nvSpPr>
            <p:cNvPr id="21" name="Rectángulo: esquinas redondeadas 22">
              <a:extLst>
                <a:ext uri="{FF2B5EF4-FFF2-40B4-BE49-F238E27FC236}">
                  <a16:creationId xmlns:a16="http://schemas.microsoft.com/office/drawing/2014/main" id="{E8F1D6D5-0C1B-3BF5-503C-037823304804}"/>
                </a:ext>
              </a:extLst>
            </p:cNvPr>
            <p:cNvSpPr/>
            <p:nvPr/>
          </p:nvSpPr>
          <p:spPr>
            <a:xfrm>
              <a:off x="1472525" y="4808603"/>
              <a:ext cx="1517382" cy="493801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Auxiliar de Sistemas (2)</a:t>
              </a:r>
            </a:p>
          </p:txBody>
        </p:sp>
        <p:sp>
          <p:nvSpPr>
            <p:cNvPr id="24" name="Rectángulo: esquinas redondeadas 22">
              <a:extLst>
                <a:ext uri="{FF2B5EF4-FFF2-40B4-BE49-F238E27FC236}">
                  <a16:creationId xmlns:a16="http://schemas.microsoft.com/office/drawing/2014/main" id="{EAD3BB17-4CB5-2E77-A781-07B561E8AD8C}"/>
                </a:ext>
              </a:extLst>
            </p:cNvPr>
            <p:cNvSpPr/>
            <p:nvPr/>
          </p:nvSpPr>
          <p:spPr>
            <a:xfrm>
              <a:off x="4282362" y="3693219"/>
              <a:ext cx="1534372" cy="535325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Personal de Archivo Clínico (2)</a:t>
              </a:r>
            </a:p>
          </p:txBody>
        </p:sp>
        <p:sp>
          <p:nvSpPr>
            <p:cNvPr id="25" name="Rectángulo: esquinas redondeadas 22">
              <a:extLst>
                <a:ext uri="{FF2B5EF4-FFF2-40B4-BE49-F238E27FC236}">
                  <a16:creationId xmlns:a16="http://schemas.microsoft.com/office/drawing/2014/main" id="{FC6F431C-DE55-0E5E-6303-32DCD8D4ED9C}"/>
                </a:ext>
              </a:extLst>
            </p:cNvPr>
            <p:cNvSpPr/>
            <p:nvPr/>
          </p:nvSpPr>
          <p:spPr>
            <a:xfrm>
              <a:off x="4282361" y="4343901"/>
              <a:ext cx="1517382" cy="52817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Personal de Notas Médicas(2)</a:t>
              </a:r>
            </a:p>
          </p:txBody>
        </p:sp>
        <p:sp>
          <p:nvSpPr>
            <p:cNvPr id="26" name="Rectángulo: esquinas redondeadas 22">
              <a:extLst>
                <a:ext uri="{FF2B5EF4-FFF2-40B4-BE49-F238E27FC236}">
                  <a16:creationId xmlns:a16="http://schemas.microsoft.com/office/drawing/2014/main" id="{D8C42D44-FD2B-48EB-B73C-D08DB6AA0DE8}"/>
                </a:ext>
              </a:extLst>
            </p:cNvPr>
            <p:cNvSpPr/>
            <p:nvPr/>
          </p:nvSpPr>
          <p:spPr>
            <a:xfrm>
              <a:off x="4282361" y="4994189"/>
              <a:ext cx="1517382" cy="517175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Personal de Trabajo Social (2)</a:t>
              </a:r>
            </a:p>
          </p:txBody>
        </p:sp>
        <p:sp>
          <p:nvSpPr>
            <p:cNvPr id="27" name="Rectángulo: esquinas redondeadas 22">
              <a:extLst>
                <a:ext uri="{FF2B5EF4-FFF2-40B4-BE49-F238E27FC236}">
                  <a16:creationId xmlns:a16="http://schemas.microsoft.com/office/drawing/2014/main" id="{FF5B30A6-8FB4-ECCF-6FDA-473C1ADBE20E}"/>
                </a:ext>
              </a:extLst>
            </p:cNvPr>
            <p:cNvSpPr/>
            <p:nvPr/>
          </p:nvSpPr>
          <p:spPr>
            <a:xfrm>
              <a:off x="4299352" y="5623837"/>
              <a:ext cx="1517382" cy="493801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Personal de Afiliación(1)</a:t>
              </a:r>
            </a:p>
          </p:txBody>
        </p:sp>
        <p:cxnSp>
          <p:nvCxnSpPr>
            <p:cNvPr id="31" name="Conector angular 30">
              <a:extLst>
                <a:ext uri="{FF2B5EF4-FFF2-40B4-BE49-F238E27FC236}">
                  <a16:creationId xmlns:a16="http://schemas.microsoft.com/office/drawing/2014/main" id="{D1FA58D4-7F92-99A3-4113-1CE54ADE6C62}"/>
                </a:ext>
              </a:extLst>
            </p:cNvPr>
            <p:cNvCxnSpPr>
              <a:cxnSpLocks/>
              <a:stCxn id="19" idx="2"/>
              <a:endCxn id="21" idx="1"/>
            </p:cNvCxnSpPr>
            <p:nvPr/>
          </p:nvCxnSpPr>
          <p:spPr>
            <a:xfrm rot="5400000">
              <a:off x="1063453" y="3857034"/>
              <a:ext cx="1607543" cy="789397"/>
            </a:xfrm>
            <a:prstGeom prst="bentConnector4">
              <a:avLst>
                <a:gd name="adj1" fmla="val 15185"/>
                <a:gd name="adj2" fmla="val 12895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ángulo: esquinas redondeadas 22">
              <a:extLst>
                <a:ext uri="{FF2B5EF4-FFF2-40B4-BE49-F238E27FC236}">
                  <a16:creationId xmlns:a16="http://schemas.microsoft.com/office/drawing/2014/main" id="{34F75513-9D65-B1DC-5879-9E3BA9660C65}"/>
                </a:ext>
              </a:extLst>
            </p:cNvPr>
            <p:cNvSpPr/>
            <p:nvPr/>
          </p:nvSpPr>
          <p:spPr>
            <a:xfrm>
              <a:off x="7511685" y="5312153"/>
              <a:ext cx="1507174" cy="535325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Personal de Dispensación de Medicamento(5)</a:t>
              </a:r>
            </a:p>
          </p:txBody>
        </p:sp>
        <p:sp>
          <p:nvSpPr>
            <p:cNvPr id="41" name="Rectángulo: esquinas redondeadas 22">
              <a:extLst>
                <a:ext uri="{FF2B5EF4-FFF2-40B4-BE49-F238E27FC236}">
                  <a16:creationId xmlns:a16="http://schemas.microsoft.com/office/drawing/2014/main" id="{899B5A23-A0ED-D8A5-7DD9-809404E7393C}"/>
                </a:ext>
              </a:extLst>
            </p:cNvPr>
            <p:cNvSpPr/>
            <p:nvPr/>
          </p:nvSpPr>
          <p:spPr>
            <a:xfrm>
              <a:off x="7501477" y="4503556"/>
              <a:ext cx="1517382" cy="535325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Personal Especializado(3)</a:t>
              </a:r>
            </a:p>
          </p:txBody>
        </p:sp>
        <p:cxnSp>
          <p:nvCxnSpPr>
            <p:cNvPr id="50" name="Conector angular 49">
              <a:extLst>
                <a:ext uri="{FF2B5EF4-FFF2-40B4-BE49-F238E27FC236}">
                  <a16:creationId xmlns:a16="http://schemas.microsoft.com/office/drawing/2014/main" id="{92871A02-90EB-36C1-DC93-7B20FE80F0D1}"/>
                </a:ext>
              </a:extLst>
            </p:cNvPr>
            <p:cNvCxnSpPr>
              <a:cxnSpLocks/>
              <a:stCxn id="17" idx="2"/>
              <a:endCxn id="39" idx="1"/>
            </p:cNvCxnSpPr>
            <p:nvPr/>
          </p:nvCxnSpPr>
          <p:spPr>
            <a:xfrm rot="5400000">
              <a:off x="6810519" y="4130167"/>
              <a:ext cx="2150816" cy="748483"/>
            </a:xfrm>
            <a:prstGeom prst="bentConnector4">
              <a:avLst>
                <a:gd name="adj1" fmla="val 6691"/>
                <a:gd name="adj2" fmla="val 131842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ángulo: esquinas redondeadas 22">
              <a:extLst>
                <a:ext uri="{FF2B5EF4-FFF2-40B4-BE49-F238E27FC236}">
                  <a16:creationId xmlns:a16="http://schemas.microsoft.com/office/drawing/2014/main" id="{7E3685CD-A98F-1AC5-CDD3-D5B7164C0D69}"/>
                </a:ext>
              </a:extLst>
            </p:cNvPr>
            <p:cNvSpPr/>
            <p:nvPr/>
          </p:nvSpPr>
          <p:spPr>
            <a:xfrm>
              <a:off x="4299352" y="6244610"/>
              <a:ext cx="1517382" cy="493801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Personal de Citas (6)</a:t>
              </a:r>
            </a:p>
          </p:txBody>
        </p:sp>
        <p:cxnSp>
          <p:nvCxnSpPr>
            <p:cNvPr id="132" name="Conector angular 131">
              <a:extLst>
                <a:ext uri="{FF2B5EF4-FFF2-40B4-BE49-F238E27FC236}">
                  <a16:creationId xmlns:a16="http://schemas.microsoft.com/office/drawing/2014/main" id="{E6AE28B8-0C6A-C1AD-6AB8-A75C16797583}"/>
                </a:ext>
              </a:extLst>
            </p:cNvPr>
            <p:cNvCxnSpPr>
              <a:cxnSpLocks/>
              <a:stCxn id="10" idx="2"/>
              <a:endCxn id="58" idx="1"/>
            </p:cNvCxnSpPr>
            <p:nvPr/>
          </p:nvCxnSpPr>
          <p:spPr>
            <a:xfrm rot="5400000">
              <a:off x="3137058" y="4582972"/>
              <a:ext cx="3070833" cy="746244"/>
            </a:xfrm>
            <a:prstGeom prst="bentConnector4">
              <a:avLst>
                <a:gd name="adj1" fmla="val 3362"/>
                <a:gd name="adj2" fmla="val 132881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Conector angular 143">
              <a:extLst>
                <a:ext uri="{FF2B5EF4-FFF2-40B4-BE49-F238E27FC236}">
                  <a16:creationId xmlns:a16="http://schemas.microsoft.com/office/drawing/2014/main" id="{A4306E77-BA4A-22C0-E80C-50C25C833839}"/>
                </a:ext>
              </a:extLst>
            </p:cNvPr>
            <p:cNvCxnSpPr>
              <a:cxnSpLocks/>
              <a:stCxn id="2" idx="2"/>
              <a:endCxn id="19" idx="0"/>
            </p:cNvCxnSpPr>
            <p:nvPr/>
          </p:nvCxnSpPr>
          <p:spPr>
            <a:xfrm rot="5400000">
              <a:off x="3129278" y="888129"/>
              <a:ext cx="1044420" cy="2779131"/>
            </a:xfrm>
            <a:prstGeom prst="bentConnector3">
              <a:avLst>
                <a:gd name="adj1" fmla="val 6606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Conector angular 147">
              <a:extLst>
                <a:ext uri="{FF2B5EF4-FFF2-40B4-BE49-F238E27FC236}">
                  <a16:creationId xmlns:a16="http://schemas.microsoft.com/office/drawing/2014/main" id="{F5476F01-31C6-CC09-6384-EEFF33C9EA6C}"/>
                </a:ext>
              </a:extLst>
            </p:cNvPr>
            <p:cNvCxnSpPr>
              <a:cxnSpLocks/>
              <a:stCxn id="2" idx="2"/>
              <a:endCxn id="17" idx="0"/>
            </p:cNvCxnSpPr>
            <p:nvPr/>
          </p:nvCxnSpPr>
          <p:spPr>
            <a:xfrm rot="16200000" flipH="1">
              <a:off x="6136260" y="660276"/>
              <a:ext cx="1028700" cy="3219115"/>
            </a:xfrm>
            <a:prstGeom prst="bentConnector3">
              <a:avLst>
                <a:gd name="adj1" fmla="val 6725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Conector angular 137"/>
            <p:cNvCxnSpPr>
              <a:cxnSpLocks/>
              <a:stCxn id="2" idx="2"/>
              <a:endCxn id="3" idx="1"/>
            </p:cNvCxnSpPr>
            <p:nvPr/>
          </p:nvCxnSpPr>
          <p:spPr>
            <a:xfrm rot="16200000" flipH="1">
              <a:off x="5458339" y="1338198"/>
              <a:ext cx="250612" cy="1085184"/>
            </a:xfrm>
            <a:prstGeom prst="bentConnector2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Rectángulo: esquinas redondeadas 22">
              <a:extLst>
                <a:ext uri="{FF2B5EF4-FFF2-40B4-BE49-F238E27FC236}">
                  <a16:creationId xmlns:a16="http://schemas.microsoft.com/office/drawing/2014/main" id="{932E2DFD-80D7-C5EA-9A67-338D1F05BC22}"/>
                </a:ext>
              </a:extLst>
            </p:cNvPr>
            <p:cNvSpPr/>
            <p:nvPr/>
          </p:nvSpPr>
          <p:spPr>
            <a:xfrm>
              <a:off x="4282362" y="908311"/>
              <a:ext cx="1517382" cy="847173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Subdirector/a de Planeación y Evaluación </a:t>
              </a:r>
            </a:p>
          </p:txBody>
        </p:sp>
        <p:sp>
          <p:nvSpPr>
            <p:cNvPr id="3" name="Rectángulo: esquinas redondeadas 22">
              <a:extLst>
                <a:ext uri="{FF2B5EF4-FFF2-40B4-BE49-F238E27FC236}">
                  <a16:creationId xmlns:a16="http://schemas.microsoft.com/office/drawing/2014/main" id="{422DCC92-AE90-752E-F04C-95C35983B5E4}"/>
                </a:ext>
              </a:extLst>
            </p:cNvPr>
            <p:cNvSpPr/>
            <p:nvPr/>
          </p:nvSpPr>
          <p:spPr>
            <a:xfrm>
              <a:off x="6126237" y="1747163"/>
              <a:ext cx="1375240" cy="51786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Asistente Administrativo/a</a:t>
              </a:r>
            </a:p>
          </p:txBody>
        </p:sp>
        <p:cxnSp>
          <p:nvCxnSpPr>
            <p:cNvPr id="131" name="Conector recto 130">
              <a:extLst>
                <a:ext uri="{FF2B5EF4-FFF2-40B4-BE49-F238E27FC236}">
                  <a16:creationId xmlns:a16="http://schemas.microsoft.com/office/drawing/2014/main" id="{F86ABADA-D127-6ABF-23FB-DB23D0AA02DC}"/>
                </a:ext>
              </a:extLst>
            </p:cNvPr>
            <p:cNvCxnSpPr>
              <a:cxnSpLocks/>
              <a:stCxn id="2" idx="2"/>
              <a:endCxn id="10" idx="0"/>
            </p:cNvCxnSpPr>
            <p:nvPr/>
          </p:nvCxnSpPr>
          <p:spPr>
            <a:xfrm>
              <a:off x="5041053" y="1755484"/>
              <a:ext cx="4543" cy="10266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Rectángulo: esquinas redondeadas 22">
              <a:extLst>
                <a:ext uri="{FF2B5EF4-FFF2-40B4-BE49-F238E27FC236}">
                  <a16:creationId xmlns:a16="http://schemas.microsoft.com/office/drawing/2014/main" id="{AC2C0351-C37F-1499-00D6-777C73A02612}"/>
                </a:ext>
              </a:extLst>
            </p:cNvPr>
            <p:cNvSpPr/>
            <p:nvPr/>
          </p:nvSpPr>
          <p:spPr>
            <a:xfrm>
              <a:off x="7511685" y="3702272"/>
              <a:ext cx="1517382" cy="53532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>
                  <a:solidFill>
                    <a:schemeClr val="tx1"/>
                  </a:solidFill>
                </a:rPr>
                <a:t>Auxiliar Administrativo/a</a:t>
              </a:r>
            </a:p>
          </p:txBody>
        </p:sp>
        <p:cxnSp>
          <p:nvCxnSpPr>
            <p:cNvPr id="9" name="Conector recto 8">
              <a:extLst>
                <a:ext uri="{FF2B5EF4-FFF2-40B4-BE49-F238E27FC236}">
                  <a16:creationId xmlns:a16="http://schemas.microsoft.com/office/drawing/2014/main" id="{29E8F467-3B90-4B3F-E951-B5077982E5B4}"/>
                </a:ext>
              </a:extLst>
            </p:cNvPr>
            <p:cNvCxnSpPr>
              <a:cxnSpLocks/>
              <a:stCxn id="20" idx="1"/>
            </p:cNvCxnSpPr>
            <p:nvPr/>
          </p:nvCxnSpPr>
          <p:spPr>
            <a:xfrm flipH="1">
              <a:off x="1253067" y="4172175"/>
              <a:ext cx="2194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8A48D8B6-D427-926D-E99B-249A99D18D30}"/>
                </a:ext>
              </a:extLst>
            </p:cNvPr>
            <p:cNvCxnSpPr>
              <a:cxnSpLocks/>
              <a:stCxn id="27" idx="1"/>
            </p:cNvCxnSpPr>
            <p:nvPr/>
          </p:nvCxnSpPr>
          <p:spPr>
            <a:xfrm flipH="1">
              <a:off x="4064000" y="5870738"/>
              <a:ext cx="2353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21">
              <a:extLst>
                <a:ext uri="{FF2B5EF4-FFF2-40B4-BE49-F238E27FC236}">
                  <a16:creationId xmlns:a16="http://schemas.microsoft.com/office/drawing/2014/main" id="{684F60FC-B54C-9611-5902-C8A28CC6E763}"/>
                </a:ext>
              </a:extLst>
            </p:cNvPr>
            <p:cNvCxnSpPr>
              <a:cxnSpLocks/>
              <a:stCxn id="26" idx="1"/>
            </p:cNvCxnSpPr>
            <p:nvPr/>
          </p:nvCxnSpPr>
          <p:spPr>
            <a:xfrm flipH="1">
              <a:off x="4064000" y="5252777"/>
              <a:ext cx="21836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22">
              <a:extLst>
                <a:ext uri="{FF2B5EF4-FFF2-40B4-BE49-F238E27FC236}">
                  <a16:creationId xmlns:a16="http://schemas.microsoft.com/office/drawing/2014/main" id="{0EFBE758-CD98-ED32-5E2A-E4014BD3720E}"/>
                </a:ext>
              </a:extLst>
            </p:cNvPr>
            <p:cNvCxnSpPr>
              <a:cxnSpLocks/>
              <a:stCxn id="25" idx="1"/>
            </p:cNvCxnSpPr>
            <p:nvPr/>
          </p:nvCxnSpPr>
          <p:spPr>
            <a:xfrm flipH="1">
              <a:off x="4064000" y="4607986"/>
              <a:ext cx="21836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recto 31">
              <a:extLst>
                <a:ext uri="{FF2B5EF4-FFF2-40B4-BE49-F238E27FC236}">
                  <a16:creationId xmlns:a16="http://schemas.microsoft.com/office/drawing/2014/main" id="{CF660FD3-C6B0-0F9A-6029-3720B2E0A3E9}"/>
                </a:ext>
              </a:extLst>
            </p:cNvPr>
            <p:cNvCxnSpPr>
              <a:cxnSpLocks/>
              <a:stCxn id="24" idx="1"/>
            </p:cNvCxnSpPr>
            <p:nvPr/>
          </p:nvCxnSpPr>
          <p:spPr>
            <a:xfrm flipH="1">
              <a:off x="4064000" y="3960882"/>
              <a:ext cx="21836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ector recto 43">
              <a:extLst>
                <a:ext uri="{FF2B5EF4-FFF2-40B4-BE49-F238E27FC236}">
                  <a16:creationId xmlns:a16="http://schemas.microsoft.com/office/drawing/2014/main" id="{94CA65BA-1DEC-4BE2-8F7E-315BFC278E09}"/>
                </a:ext>
              </a:extLst>
            </p:cNvPr>
            <p:cNvCxnSpPr>
              <a:cxnSpLocks/>
              <a:stCxn id="41" idx="1"/>
            </p:cNvCxnSpPr>
            <p:nvPr/>
          </p:nvCxnSpPr>
          <p:spPr>
            <a:xfrm flipH="1">
              <a:off x="7283115" y="4771219"/>
              <a:ext cx="21836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ector recto 44">
              <a:extLst>
                <a:ext uri="{FF2B5EF4-FFF2-40B4-BE49-F238E27FC236}">
                  <a16:creationId xmlns:a16="http://schemas.microsoft.com/office/drawing/2014/main" id="{228B340F-E03A-109E-F0D4-02801C94E212}"/>
                </a:ext>
              </a:extLst>
            </p:cNvPr>
            <p:cNvCxnSpPr>
              <a:cxnSpLocks/>
              <a:stCxn id="4" idx="1"/>
            </p:cNvCxnSpPr>
            <p:nvPr/>
          </p:nvCxnSpPr>
          <p:spPr>
            <a:xfrm flipH="1" flipV="1">
              <a:off x="7283115" y="3967831"/>
              <a:ext cx="228570" cy="21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36355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7994</TotalTime>
  <Words>615</Words>
  <Application>Microsoft Office PowerPoint</Application>
  <PresentationFormat>Panorámica</PresentationFormat>
  <Paragraphs>148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David Ortiz</dc:creator>
  <cp:lastModifiedBy>Impe 3</cp:lastModifiedBy>
  <cp:revision>196</cp:revision>
  <cp:lastPrinted>2023-12-20T15:05:44Z</cp:lastPrinted>
  <dcterms:created xsi:type="dcterms:W3CDTF">2020-05-12T19:23:12Z</dcterms:created>
  <dcterms:modified xsi:type="dcterms:W3CDTF">2024-04-09T16:49:59Z</dcterms:modified>
</cp:coreProperties>
</file>