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18.79.105\compartidaimpe\PLANEACION\SUBDIRECCI&#211;N%20DE%20PLANEACI&#211;N\Subdirecci&#243;n%20de%20Planeaci&#243;n%20Transparencia\2021\1er%20Trimestre%202020\LETAIPA77FXXX\citas%20por%20especialidad%20ene-mzo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2800" b="1" i="0" baseline="0" dirty="0">
                <a:effectLst/>
              </a:rPr>
              <a:t>Consulta 1er Trimestre 2021</a:t>
            </a:r>
            <a:endParaRPr lang="es-MX" sz="28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'Sheet 1'!$I$20</c:f>
              <c:strCache>
                <c:ptCount val="1"/>
                <c:pt idx="0">
                  <c:v>MEDICINA FAMILIAR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1'!$J$19:$L$19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'Sheet 1'!$J$20:$L$20</c:f>
              <c:numCache>
                <c:formatCode>#,##0</c:formatCode>
                <c:ptCount val="3"/>
                <c:pt idx="0">
                  <c:v>973</c:v>
                </c:pt>
                <c:pt idx="1">
                  <c:v>1414</c:v>
                </c:pt>
                <c:pt idx="2">
                  <c:v>2266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44-402E-856E-5913FF12D90D}"/>
            </c:ext>
          </c:extLst>
        </c:ser>
        <c:ser>
          <c:idx val="1"/>
          <c:order val="1"/>
          <c:tx>
            <c:strRef>
              <c:f>'Sheet 1'!$I$21</c:f>
              <c:strCache>
                <c:ptCount val="1"/>
                <c:pt idx="0">
                  <c:v>ESPECIALIDAD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1'!$J$19:$L$19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'Sheet 1'!$J$21:$L$21</c:f>
              <c:numCache>
                <c:formatCode>General</c:formatCode>
                <c:ptCount val="3"/>
                <c:pt idx="0">
                  <c:v>3172</c:v>
                </c:pt>
                <c:pt idx="1">
                  <c:v>3574</c:v>
                </c:pt>
                <c:pt idx="2">
                  <c:v>4545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44-402E-856E-5913FF12D90D}"/>
            </c:ext>
          </c:extLst>
        </c:ser>
        <c:ser>
          <c:idx val="2"/>
          <c:order val="2"/>
          <c:tx>
            <c:strRef>
              <c:f>'Sheet 1'!$I$22</c:f>
              <c:strCache>
                <c:ptCount val="1"/>
                <c:pt idx="0">
                  <c:v>C. SUR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1'!$J$19:$L$19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'Sheet 1'!$J$22:$L$22</c:f>
              <c:numCache>
                <c:formatCode>#,##0</c:formatCode>
                <c:ptCount val="3"/>
                <c:pt idx="0">
                  <c:v>491</c:v>
                </c:pt>
                <c:pt idx="1">
                  <c:v>507</c:v>
                </c:pt>
                <c:pt idx="2">
                  <c:v>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44-402E-856E-5913FF12D90D}"/>
            </c:ext>
          </c:extLst>
        </c:ser>
        <c:ser>
          <c:idx val="3"/>
          <c:order val="3"/>
          <c:tx>
            <c:strRef>
              <c:f>'Sheet 1'!$I$23</c:f>
              <c:strCache>
                <c:ptCount val="1"/>
                <c:pt idx="0">
                  <c:v>C. NORTE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1'!$J$19:$L$19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'Sheet 1'!$J$23:$L$23</c:f>
              <c:numCache>
                <c:formatCode>#,##0</c:formatCode>
                <c:ptCount val="3"/>
                <c:pt idx="0">
                  <c:v>453</c:v>
                </c:pt>
                <c:pt idx="1">
                  <c:v>440</c:v>
                </c:pt>
                <c:pt idx="2">
                  <c:v>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44-402E-856E-5913FF12D90D}"/>
            </c:ext>
          </c:extLst>
        </c:ser>
        <c:ser>
          <c:idx val="4"/>
          <c:order val="4"/>
          <c:tx>
            <c:strRef>
              <c:f>'Sheet 1'!$I$24</c:f>
              <c:strCache>
                <c:ptCount val="1"/>
                <c:pt idx="0">
                  <c:v>URGENCIAS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1'!$J$19:$L$19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'Sheet 1'!$J$24:$L$24</c:f>
              <c:numCache>
                <c:formatCode>#,##0</c:formatCode>
                <c:ptCount val="3"/>
                <c:pt idx="0">
                  <c:v>1668</c:v>
                </c:pt>
                <c:pt idx="1">
                  <c:v>1369</c:v>
                </c:pt>
                <c:pt idx="2">
                  <c:v>1837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44-402E-856E-5913FF12D90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9785119"/>
        <c:axId val="1299807583"/>
      </c:barChart>
      <c:catAx>
        <c:axId val="1299785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99807583"/>
        <c:crosses val="autoZero"/>
        <c:auto val="1"/>
        <c:lblAlgn val="ctr"/>
        <c:lblOffset val="100"/>
        <c:noMultiLvlLbl val="0"/>
      </c:catAx>
      <c:valAx>
        <c:axId val="1299807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997851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4BA08-F138-48B2-9E1B-6A43D0098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1CE630-9789-4CD1-BB9A-90477EA09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FE8EA1-91E3-44FB-859A-ABA01F922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249045-9294-408F-B5F3-1F98DF9F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438C18-C45D-46D9-A50E-970E8A98D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137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6CD962-73B1-4BDC-BD85-56FF89D1D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E48B0D-4BCF-4C6A-9860-DED210857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F3D6A6-F621-4FDC-ADC2-82169801B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A98067-A9B1-41E8-BDAA-4033B7A8F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2227E5-2273-4944-82AD-131AF8D07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556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DCAAD35-5085-4CED-8D0C-8B1A9F110E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BFED615-E75B-4E8D-B86B-722BC9264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29DC36-BEE6-41C1-A2D8-EFD4E936C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215935-82DF-45BF-AAFF-42D21E96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8FCE8A-2AD4-467F-9A74-12200C7F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429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FF3F9-C654-4204-B476-A31E9600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7F792B-C362-40F9-8306-51C3F2737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F1A108-B54C-4C63-8297-136D7AC9D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5EF640-FA79-4650-B1EB-DD576AE0A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7D7EE5-08AC-4BA6-825A-A9F3AC32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531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424866-9142-411E-A098-50EB1CB56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3AC061-8D92-4C68-AD74-1C883A38E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ACDC72-67C5-4C1F-8663-9444A412B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DFE110-354E-41C8-AAE9-D716FF1BA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809283-C0A5-4E2F-9227-FA42BA6FB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738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090907-F165-4A88-829F-2EFD58CF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EACCDC-B3C0-4F8B-9AE8-30276CE573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4F7298-FD7A-436C-99E6-A4F72FF70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AAB8E5-D1F8-4908-B51E-FA952F174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EE72BD-DD9C-46DF-A0B9-CDC728F6E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27FC1C-D702-4809-845D-3A0ED103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233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BCA0FE-BE65-466E-8B17-733C4C91D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CEDC08-1A60-40F4-B0D7-A59480A63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2E60C7-36B0-48F6-8315-822F27573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0260AC-35B7-4772-9EF3-23CB70A174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E02ABC8-3508-4586-BD26-FFA571C5D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DA88370-DBD4-4C1C-A837-EA1B5DA4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D4AB5AE-227D-483C-A4A3-89913FE6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D8079F-A94E-43E6-891A-41771090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098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19663E-8991-4475-BD4A-181A15818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4A83FB-7C8C-4980-ABCE-18311A222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F62CE8A-54DF-42D2-9B14-CA93F55B5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690A8CE-8B21-48AD-9E2A-3C368015D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9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DBF9427-3D51-47EA-A5EC-F89903196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FEBD7F-86F0-4ACD-8BD4-D593DEC52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AFB3149-4D83-42E6-9F60-5728F794B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498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4D2A22-B518-4F92-B82B-59ECD8CD4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9207A2-AB35-4218-8E79-DCE0E8E94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26D70A-6950-4A6B-8E0C-19F45FC31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056381-69E0-44C4-9D4D-5BEFB7595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741B3D-0E1F-47D3-BEEC-0A83E9958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D282DD-5F86-4A12-A2F7-08FCE7D30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494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CA677-D2A7-449F-BAFD-38E4DC90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A2806D-E3DB-4DDD-B038-81746B931F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5B1B04-FB78-43CA-8DCE-E08FDA583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B83BDE-1CC9-4DE8-A93A-D6034C66C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4DC2CF-29D2-430C-9CD1-41FE0CD7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CE16AA-A4D5-4ACB-AF57-233A61A44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0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5267DED-4F7C-493E-8FD4-199FAC184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1D19F6-1EA5-419A-97BC-8170E5A8D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C009C6-5636-434F-B713-7DB8E27AC9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59A88-7DBD-411C-8BA9-D11A11CD19D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93A7F4-1C75-4C64-BF6E-6FC2E6664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DD77A4-3362-4BD7-AE13-5994D7392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201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B1274E9-C060-4EC4-974A-358A32C3D0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1877742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0430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Ivette Trillo</dc:creator>
  <cp:lastModifiedBy>Ivette Trillo</cp:lastModifiedBy>
  <cp:revision>5</cp:revision>
  <dcterms:created xsi:type="dcterms:W3CDTF">2020-06-04T17:53:26Z</dcterms:created>
  <dcterms:modified xsi:type="dcterms:W3CDTF">2021-04-12T23:53:02Z</dcterms:modified>
</cp:coreProperties>
</file>