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492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18.72.68\Planeacion\SUBDIRECCI&#211;N%20DE%20PLANEACI&#211;N\Subdirecci&#243;n%20de%20Planeaci&#243;n%20Transparencia\2020\3do%20Trimestre%202020\LETAIPA77FXXX\citas%20por%20especialidad%203er%20tri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Consulta</a:t>
            </a:r>
            <a:r>
              <a:rPr lang="es-MX" baseline="0"/>
              <a:t> 3er Trimestre 2020</a:t>
            </a:r>
            <a:endParaRPr lang="es-MX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'[citas por especialidad 3er trim.xls]Sheet 1'!$H$4</c:f>
              <c:strCache>
                <c:ptCount val="1"/>
                <c:pt idx="0">
                  <c:v>MEDICINA FAMILIAR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por especialidad 3er trim.xls]Sheet 1'!$I$3:$K$3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'[citas por especialidad 3er trim.xls]Sheet 1'!$I$4:$K$4</c:f>
              <c:numCache>
                <c:formatCode>General</c:formatCode>
                <c:ptCount val="3"/>
                <c:pt idx="0">
                  <c:v>1698</c:v>
                </c:pt>
                <c:pt idx="1">
                  <c:v>1963</c:v>
                </c:pt>
                <c:pt idx="2">
                  <c:v>2597</c:v>
                </c:pt>
              </c:numCache>
            </c:numRef>
          </c:val>
        </c:ser>
        <c:ser>
          <c:idx val="1"/>
          <c:order val="1"/>
          <c:tx>
            <c:strRef>
              <c:f>'[citas por especialidad 3er trim.xls]Sheet 1'!$H$5</c:f>
              <c:strCache>
                <c:ptCount val="1"/>
                <c:pt idx="0">
                  <c:v>ESPECIALIDAD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por especialidad 3er trim.xls]Sheet 1'!$I$3:$K$3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'[citas por especialidad 3er trim.xls]Sheet 1'!$I$5:$K$5</c:f>
              <c:numCache>
                <c:formatCode>General</c:formatCode>
                <c:ptCount val="3"/>
                <c:pt idx="0">
                  <c:v>3044</c:v>
                </c:pt>
                <c:pt idx="1">
                  <c:v>3989</c:v>
                </c:pt>
                <c:pt idx="2">
                  <c:v>5051</c:v>
                </c:pt>
              </c:numCache>
            </c:numRef>
          </c:val>
        </c:ser>
        <c:ser>
          <c:idx val="2"/>
          <c:order val="2"/>
          <c:tx>
            <c:strRef>
              <c:f>'[citas por especialidad 3er trim.xls]Sheet 1'!$H$6</c:f>
              <c:strCache>
                <c:ptCount val="1"/>
                <c:pt idx="0">
                  <c:v>C. SUR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por especialidad 3er trim.xls]Sheet 1'!$I$3:$K$3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'[citas por especialidad 3er trim.xls]Sheet 1'!$I$6:$K$6</c:f>
              <c:numCache>
                <c:formatCode>General</c:formatCode>
                <c:ptCount val="3"/>
                <c:pt idx="0">
                  <c:v>460</c:v>
                </c:pt>
                <c:pt idx="1">
                  <c:v>429</c:v>
                </c:pt>
                <c:pt idx="2">
                  <c:v>618</c:v>
                </c:pt>
              </c:numCache>
            </c:numRef>
          </c:val>
        </c:ser>
        <c:ser>
          <c:idx val="3"/>
          <c:order val="3"/>
          <c:tx>
            <c:strRef>
              <c:f>'[citas por especialidad 3er trim.xls]Sheet 1'!$H$7</c:f>
              <c:strCache>
                <c:ptCount val="1"/>
                <c:pt idx="0">
                  <c:v>C. NORTE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por especialidad 3er trim.xls]Sheet 1'!$I$3:$K$3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'[citas por especialidad 3er trim.xls]Sheet 1'!$I$7:$K$7</c:f>
              <c:numCache>
                <c:formatCode>General</c:formatCode>
                <c:ptCount val="3"/>
                <c:pt idx="0">
                  <c:v>471</c:v>
                </c:pt>
                <c:pt idx="1">
                  <c:v>428</c:v>
                </c:pt>
                <c:pt idx="2">
                  <c:v>570</c:v>
                </c:pt>
              </c:numCache>
            </c:numRef>
          </c:val>
        </c:ser>
        <c:ser>
          <c:idx val="4"/>
          <c:order val="4"/>
          <c:tx>
            <c:strRef>
              <c:f>'[citas por especialidad 3er trim.xls]Sheet 1'!$H$8</c:f>
              <c:strCache>
                <c:ptCount val="1"/>
                <c:pt idx="0">
                  <c:v>URGENCIAS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'[citas por especialidad 3er trim.xls]Sheet 1'!$I$3:$K$3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</c:strCache>
            </c:strRef>
          </c:cat>
          <c:val>
            <c:numRef>
              <c:f>'[citas por especialidad 3er trim.xls]Sheet 1'!$I$8:$K$8</c:f>
              <c:numCache>
                <c:formatCode>General</c:formatCode>
                <c:ptCount val="3"/>
                <c:pt idx="0">
                  <c:v>1353</c:v>
                </c:pt>
                <c:pt idx="1">
                  <c:v>1557</c:v>
                </c:pt>
                <c:pt idx="2">
                  <c:v>1481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1222144"/>
        <c:axId val="41224064"/>
      </c:barChart>
      <c:catAx>
        <c:axId val="41222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41224064"/>
        <c:crosses val="autoZero"/>
        <c:auto val="1"/>
        <c:lblAlgn val="ctr"/>
        <c:lblOffset val="100"/>
        <c:noMultiLvlLbl val="0"/>
      </c:catAx>
      <c:valAx>
        <c:axId val="4122406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412221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09/11/2020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360644"/>
              </p:ext>
            </p:extLst>
          </p:nvPr>
        </p:nvGraphicFramePr>
        <p:xfrm>
          <a:off x="329610" y="324293"/>
          <a:ext cx="11100390" cy="6209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8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sistemas</cp:lastModifiedBy>
  <cp:revision>3</cp:revision>
  <dcterms:created xsi:type="dcterms:W3CDTF">2020-06-04T17:53:26Z</dcterms:created>
  <dcterms:modified xsi:type="dcterms:W3CDTF">2020-11-09T22:19:32Z</dcterms:modified>
</cp:coreProperties>
</file>