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1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10.218.72.68\Planeacion\DEPARTAMENTO%20DE%20PLANEACI&#211;N\JEFATURA%20DE%20PLANEACI&#211;N\FARMACIA\REPORTES\2019\Reporte%20medicamento%202019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41089094632402"/>
          <c:y val="4.9021155206378703E-2"/>
          <c:w val="0.88875437273637503"/>
          <c:h val="0.85639011159239842"/>
        </c:manualLayout>
      </c:layout>
      <c:lineChart>
        <c:grouping val="standard"/>
        <c:varyColors val="0"/>
        <c:ser>
          <c:idx val="4"/>
          <c:order val="0"/>
          <c:tx>
            <c:strRef>
              <c:f>'1er trim onco'!$A$4</c:f>
              <c:strCache>
                <c:ptCount val="1"/>
                <c:pt idx="0">
                  <c:v>TOTAL DESPLAZADO</c:v>
                </c:pt>
              </c:strCache>
            </c:strRef>
          </c:tx>
          <c:spPr>
            <a:ln w="57150" cap="rnd">
              <a:solidFill>
                <a:srgbClr val="0070C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169-4389-A386-A8F891B79C0A}"/>
                </c:ext>
              </c:extLst>
            </c:dLbl>
            <c:dLbl>
              <c:idx val="1"/>
              <c:layout>
                <c:manualLayout>
                  <c:x val="-4.2647828362114074E-2"/>
                  <c:y val="1.7417065628489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169-4389-A386-A8F891B79C0A}"/>
                </c:ext>
              </c:extLst>
            </c:dLbl>
            <c:dLbl>
              <c:idx val="2"/>
              <c:layout>
                <c:manualLayout>
                  <c:x val="-1.1032604440928401E-2"/>
                  <c:y val="-5.68219841116742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169-4389-A386-A8F891B79C0A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169-4389-A386-A8F891B79C0A}"/>
                </c:ext>
              </c:extLst>
            </c:dLbl>
            <c:dLbl>
              <c:idx val="4"/>
              <c:layout>
                <c:manualLayout>
                  <c:x val="-2.9304029304029304E-2"/>
                  <c:y val="-2.67260579064589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169-4389-A386-A8F891B79C0A}"/>
                </c:ext>
              </c:extLst>
            </c:dLbl>
            <c:dLbl>
              <c:idx val="5"/>
              <c:layout>
                <c:manualLayout>
                  <c:x val="-2.3722336905688986E-2"/>
                  <c:y val="3.52344375661280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169-4389-A386-A8F891B79C0A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169-4389-A386-A8F891B79C0A}"/>
                </c:ext>
              </c:extLst>
            </c:dLbl>
            <c:dLbl>
              <c:idx val="7"/>
              <c:layout>
                <c:manualLayout>
                  <c:x val="-2.930402930402938E-2"/>
                  <c:y val="-2.63736854719440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169-4389-A386-A8F891B79C0A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169-4389-A386-A8F891B79C0A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169-4389-A386-A8F891B79C0A}"/>
                </c:ext>
              </c:extLst>
            </c:dLbl>
            <c:dLbl>
              <c:idx val="10"/>
              <c:layout>
                <c:manualLayout>
                  <c:x val="-4.5694343152160928E-2"/>
                  <c:y val="4.72779989361016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169-4389-A386-A8F891B79C0A}"/>
                </c:ext>
              </c:extLst>
            </c:dLbl>
            <c:dLbl>
              <c:idx val="11"/>
              <c:layout>
                <c:manualLayout>
                  <c:x val="-2.7305323098348971E-2"/>
                  <c:y val="2.43048126779253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169-4389-A386-A8F891B79C0A}"/>
                </c:ext>
              </c:extLst>
            </c:dLbl>
            <c:dLbl>
              <c:idx val="12"/>
              <c:layout>
                <c:manualLayout>
                  <c:x val="-6.0346357804175577E-2"/>
                  <c:y val="-9.182727437466807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1169-4389-A386-A8F891B79C0A}"/>
                </c:ext>
              </c:extLst>
            </c:dLbl>
            <c:dLbl>
              <c:idx val="13"/>
              <c:layout>
                <c:manualLayout>
                  <c:x val="-1.0465724751439038E-3"/>
                  <c:y val="-0.1247216035634744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1169-4389-A386-A8F891B79C0A}"/>
                </c:ext>
              </c:extLst>
            </c:dLbl>
            <c:dLbl>
              <c:idx val="15"/>
              <c:layout>
                <c:manualLayout>
                  <c:x val="-2.8257456828885402E-2"/>
                  <c:y val="2.67260579064587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1169-4389-A386-A8F891B79C0A}"/>
                </c:ext>
              </c:extLst>
            </c:dLbl>
            <c:dLbl>
              <c:idx val="1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1169-4389-A386-A8F891B79C0A}"/>
                </c:ext>
              </c:extLst>
            </c:dLbl>
            <c:dLbl>
              <c:idx val="17"/>
              <c:layout>
                <c:manualLayout>
                  <c:x val="-2.8257456828885402E-2"/>
                  <c:y val="4.45434298440979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1169-4389-A386-A8F891B79C0A}"/>
                </c:ext>
              </c:extLst>
            </c:dLbl>
            <c:dLbl>
              <c:idx val="1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1169-4389-A386-A8F891B79C0A}"/>
                </c:ext>
              </c:extLst>
            </c:dLbl>
            <c:dLbl>
              <c:idx val="20"/>
              <c:layout>
                <c:manualLayout>
                  <c:x val="-2.7210884353741496E-2"/>
                  <c:y val="3.86043058648848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1169-4389-A386-A8F891B79C0A}"/>
                </c:ext>
              </c:extLst>
            </c:dLbl>
            <c:dLbl>
              <c:idx val="21"/>
              <c:layout>
                <c:manualLayout>
                  <c:x val="-3.0350601779173206E-2"/>
                  <c:y val="-2.96956198960653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1169-4389-A386-A8F891B79C0A}"/>
                </c:ext>
              </c:extLst>
            </c:dLbl>
            <c:dLbl>
              <c:idx val="22"/>
              <c:layout>
                <c:manualLayout>
                  <c:x val="0"/>
                  <c:y val="-3.26651818856718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1169-4389-A386-A8F891B79C0A}"/>
                </c:ext>
              </c:extLst>
            </c:dLbl>
            <c:dLbl>
              <c:idx val="23"/>
              <c:layout>
                <c:manualLayout>
                  <c:x val="5.2328623757193649E-3"/>
                  <c:y val="-5.64216778025241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1169-4389-A386-A8F891B79C0A}"/>
                </c:ext>
              </c:extLst>
            </c:dLbl>
            <c:dLbl>
              <c:idx val="2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1169-4389-A386-A8F891B79C0A}"/>
                </c:ext>
              </c:extLst>
            </c:dLbl>
            <c:dLbl>
              <c:idx val="2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1169-4389-A386-A8F891B79C0A}"/>
                </c:ext>
              </c:extLst>
            </c:dLbl>
            <c:dLbl>
              <c:idx val="28"/>
              <c:layout>
                <c:manualLayout>
                  <c:x val="-2.6164311878597593E-2"/>
                  <c:y val="1.78173719376391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1169-4389-A386-A8F891B79C0A}"/>
                </c:ext>
              </c:extLst>
            </c:dLbl>
            <c:dLbl>
              <c:idx val="31"/>
              <c:layout>
                <c:manualLayout>
                  <c:x val="-1.1512297226582941E-2"/>
                  <c:y val="-4.37710481227347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2-1169-4389-A386-A8F891B79C0A}"/>
                </c:ext>
              </c:extLst>
            </c:dLbl>
            <c:numFmt formatCode="&quot;$&quot;#,##0.0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'1er trim onco'!$B$1:$AN$1</c:f>
              <c:strCache>
                <c:ptCount val="39"/>
                <c:pt idx="0">
                  <c:v> S1 </c:v>
                </c:pt>
                <c:pt idx="1">
                  <c:v> S2 </c:v>
                </c:pt>
                <c:pt idx="2">
                  <c:v> S3 </c:v>
                </c:pt>
                <c:pt idx="3">
                  <c:v> S4 </c:v>
                </c:pt>
                <c:pt idx="4">
                  <c:v> S5 </c:v>
                </c:pt>
                <c:pt idx="5">
                  <c:v> S6 </c:v>
                </c:pt>
                <c:pt idx="6">
                  <c:v> S7 </c:v>
                </c:pt>
                <c:pt idx="7">
                  <c:v> S8 </c:v>
                </c:pt>
                <c:pt idx="8">
                  <c:v> S9 </c:v>
                </c:pt>
                <c:pt idx="9">
                  <c:v> S10 </c:v>
                </c:pt>
                <c:pt idx="10">
                  <c:v> S11 </c:v>
                </c:pt>
                <c:pt idx="11">
                  <c:v> S12 </c:v>
                </c:pt>
                <c:pt idx="12">
                  <c:v> S13 </c:v>
                </c:pt>
                <c:pt idx="13">
                  <c:v> S14 </c:v>
                </c:pt>
                <c:pt idx="14">
                  <c:v>S15</c:v>
                </c:pt>
                <c:pt idx="15">
                  <c:v>S16</c:v>
                </c:pt>
                <c:pt idx="16">
                  <c:v>S17</c:v>
                </c:pt>
                <c:pt idx="17">
                  <c:v>S18</c:v>
                </c:pt>
                <c:pt idx="18">
                  <c:v>S19</c:v>
                </c:pt>
                <c:pt idx="19">
                  <c:v>S20</c:v>
                </c:pt>
                <c:pt idx="20">
                  <c:v>S21</c:v>
                </c:pt>
                <c:pt idx="21">
                  <c:v>S22</c:v>
                </c:pt>
                <c:pt idx="22">
                  <c:v>S23</c:v>
                </c:pt>
                <c:pt idx="23">
                  <c:v>S24</c:v>
                </c:pt>
                <c:pt idx="24">
                  <c:v>S25</c:v>
                </c:pt>
                <c:pt idx="25">
                  <c:v>S26</c:v>
                </c:pt>
                <c:pt idx="26">
                  <c:v> S27 </c:v>
                </c:pt>
                <c:pt idx="27">
                  <c:v> S28 </c:v>
                </c:pt>
                <c:pt idx="28">
                  <c:v> S29 </c:v>
                </c:pt>
                <c:pt idx="29">
                  <c:v> S30 </c:v>
                </c:pt>
                <c:pt idx="30">
                  <c:v> S31 </c:v>
                </c:pt>
                <c:pt idx="31">
                  <c:v> S32 </c:v>
                </c:pt>
                <c:pt idx="32">
                  <c:v> S33 </c:v>
                </c:pt>
                <c:pt idx="33">
                  <c:v> S34 </c:v>
                </c:pt>
                <c:pt idx="34">
                  <c:v> S35 </c:v>
                </c:pt>
                <c:pt idx="35">
                  <c:v> S36 </c:v>
                </c:pt>
                <c:pt idx="36">
                  <c:v> S37 </c:v>
                </c:pt>
                <c:pt idx="37">
                  <c:v> S38 </c:v>
                </c:pt>
                <c:pt idx="38">
                  <c:v> S39 </c:v>
                </c:pt>
              </c:strCache>
            </c:strRef>
          </c:cat>
          <c:val>
            <c:numRef>
              <c:f>'1er trim onco'!$B$4:$AN$4</c:f>
              <c:numCache>
                <c:formatCode>_("$"* #,##0.00_);_("$"* \(#,##0.00\);_("$"* "-"??_);_(@_)</c:formatCode>
                <c:ptCount val="39"/>
                <c:pt idx="0">
                  <c:v>242405</c:v>
                </c:pt>
                <c:pt idx="1">
                  <c:v>154387</c:v>
                </c:pt>
                <c:pt idx="2">
                  <c:v>156244.04</c:v>
                </c:pt>
                <c:pt idx="3">
                  <c:v>156379.51999999999</c:v>
                </c:pt>
                <c:pt idx="4">
                  <c:v>211044.6</c:v>
                </c:pt>
                <c:pt idx="5">
                  <c:v>117690</c:v>
                </c:pt>
                <c:pt idx="6">
                  <c:v>149934.12</c:v>
                </c:pt>
                <c:pt idx="7">
                  <c:v>234167.12</c:v>
                </c:pt>
                <c:pt idx="8">
                  <c:v>160722.1</c:v>
                </c:pt>
                <c:pt idx="9">
                  <c:v>142022.1</c:v>
                </c:pt>
                <c:pt idx="10">
                  <c:v>145237.37</c:v>
                </c:pt>
                <c:pt idx="11">
                  <c:v>85639.3</c:v>
                </c:pt>
                <c:pt idx="12">
                  <c:v>287647.59999999998</c:v>
                </c:pt>
                <c:pt idx="13">
                  <c:v>289108.24</c:v>
                </c:pt>
                <c:pt idx="14">
                  <c:v>510986.2</c:v>
                </c:pt>
                <c:pt idx="15">
                  <c:v>171077.82</c:v>
                </c:pt>
                <c:pt idx="16">
                  <c:v>197398.03</c:v>
                </c:pt>
                <c:pt idx="17">
                  <c:v>104645.1</c:v>
                </c:pt>
                <c:pt idx="18">
                  <c:v>519771.5</c:v>
                </c:pt>
                <c:pt idx="19">
                  <c:v>178920.95</c:v>
                </c:pt>
                <c:pt idx="20">
                  <c:v>138215.70000000001</c:v>
                </c:pt>
                <c:pt idx="21">
                  <c:v>303420.2</c:v>
                </c:pt>
                <c:pt idx="22">
                  <c:v>205160.18</c:v>
                </c:pt>
                <c:pt idx="23">
                  <c:v>316342.03000000003</c:v>
                </c:pt>
                <c:pt idx="24">
                  <c:v>366887.9</c:v>
                </c:pt>
                <c:pt idx="25">
                  <c:v>211390.2</c:v>
                </c:pt>
                <c:pt idx="26">
                  <c:v>124005</c:v>
                </c:pt>
                <c:pt idx="27">
                  <c:v>214097</c:v>
                </c:pt>
                <c:pt idx="28">
                  <c:v>193927.14</c:v>
                </c:pt>
                <c:pt idx="29">
                  <c:v>346034.45</c:v>
                </c:pt>
                <c:pt idx="30">
                  <c:v>111826.62</c:v>
                </c:pt>
                <c:pt idx="31" formatCode="#,##0">
                  <c:v>231626.1</c:v>
                </c:pt>
                <c:pt idx="32" formatCode="#,##0">
                  <c:v>149097.28</c:v>
                </c:pt>
                <c:pt idx="33" formatCode="#,##0">
                  <c:v>78587.34</c:v>
                </c:pt>
                <c:pt idx="34" formatCode="#,##0">
                  <c:v>137188</c:v>
                </c:pt>
                <c:pt idx="35" formatCode="#,##0">
                  <c:v>68560.12</c:v>
                </c:pt>
                <c:pt idx="36" formatCode="#,##0">
                  <c:v>53505.120000000003</c:v>
                </c:pt>
                <c:pt idx="37" formatCode="#,##0">
                  <c:v>148529.04</c:v>
                </c:pt>
                <c:pt idx="38" formatCode="#,##0">
                  <c:v>91930.6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9-1169-4389-A386-A8F891B79C0A}"/>
            </c:ext>
          </c:extLst>
        </c:ser>
        <c:ser>
          <c:idx val="5"/>
          <c:order val="1"/>
          <c:tx>
            <c:strRef>
              <c:f>'1er trim onco'!$A$5</c:f>
              <c:strCache>
                <c:ptCount val="1"/>
                <c:pt idx="0">
                  <c:v>PROMEDIO</c:v>
                </c:pt>
              </c:strCache>
            </c:strRef>
          </c:tx>
          <c:spPr>
            <a:ln w="57150" cap="rnd">
              <a:solidFill>
                <a:srgbClr val="7030A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2.6644004664252135E-2"/>
                  <c:y val="-2.86529996668011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1169-4389-A386-A8F891B79C0A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1169-4389-A386-A8F891B79C0A}"/>
                </c:ext>
              </c:extLst>
            </c:dLbl>
            <c:dLbl>
              <c:idx val="2"/>
              <c:layout>
                <c:manualLayout>
                  <c:x val="-5.3767619706877302E-2"/>
                  <c:y val="-5.50035365846529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1169-4389-A386-A8F891B79C0A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1169-4389-A386-A8F891B79C0A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1169-4389-A386-A8F891B79C0A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1169-4389-A386-A8F891B79C0A}"/>
                </c:ext>
              </c:extLst>
            </c:dLbl>
            <c:dLbl>
              <c:idx val="6"/>
              <c:layout>
                <c:manualLayout>
                  <c:x val="-9.4191522762951726E-3"/>
                  <c:y val="-3.56347438752783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1169-4389-A386-A8F891B79C0A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1169-4389-A386-A8F891B79C0A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1169-4389-A386-A8F891B79C0A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1169-4389-A386-A8F891B79C0A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4-1169-4389-A386-A8F891B79C0A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5-1169-4389-A386-A8F891B79C0A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6-1169-4389-A386-A8F891B79C0A}"/>
                </c:ext>
              </c:extLst>
            </c:dLbl>
            <c:dLbl>
              <c:idx val="14"/>
              <c:layout>
                <c:manualLayout>
                  <c:x val="-3.6630036630036632E-2"/>
                  <c:y val="-2.37564959168522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7-1169-4389-A386-A8F891B79C0A}"/>
                </c:ext>
              </c:extLst>
            </c:dLbl>
            <c:dLbl>
              <c:idx val="1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8-1169-4389-A386-A8F891B79C0A}"/>
                </c:ext>
              </c:extLst>
            </c:dLbl>
            <c:dLbl>
              <c:idx val="1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9-1169-4389-A386-A8F891B79C0A}"/>
                </c:ext>
              </c:extLst>
            </c:dLbl>
            <c:dLbl>
              <c:idx val="17"/>
              <c:layout>
                <c:manualLayout>
                  <c:x val="-1.5698587127158554E-2"/>
                  <c:y val="1.78173719376391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A-1169-4389-A386-A8F891B79C0A}"/>
                </c:ext>
              </c:extLst>
            </c:dLbl>
            <c:dLbl>
              <c:idx val="18"/>
              <c:layout>
                <c:manualLayout>
                  <c:x val="-9.4191522762951327E-3"/>
                  <c:y val="-2.67260579064589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B-1169-4389-A386-A8F891B79C0A}"/>
                </c:ext>
              </c:extLst>
            </c:dLbl>
            <c:dLbl>
              <c:idx val="1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C-1169-4389-A386-A8F891B79C0A}"/>
                </c:ext>
              </c:extLst>
            </c:dLbl>
            <c:dLbl>
              <c:idx val="2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D-1169-4389-A386-A8F891B79C0A}"/>
                </c:ext>
              </c:extLst>
            </c:dLbl>
            <c:dLbl>
              <c:idx val="2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E-1169-4389-A386-A8F891B79C0A}"/>
                </c:ext>
              </c:extLst>
            </c:dLbl>
            <c:dLbl>
              <c:idx val="2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F-1169-4389-A386-A8F891B79C0A}"/>
                </c:ext>
              </c:extLst>
            </c:dLbl>
            <c:dLbl>
              <c:idx val="2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0-1169-4389-A386-A8F891B79C0A}"/>
                </c:ext>
              </c:extLst>
            </c:dLbl>
            <c:dLbl>
              <c:idx val="2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1-1169-4389-A386-A8F891B79C0A}"/>
                </c:ext>
              </c:extLst>
            </c:dLbl>
            <c:dLbl>
              <c:idx val="2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2-1169-4389-A386-A8F891B79C0A}"/>
                </c:ext>
              </c:extLst>
            </c:dLbl>
            <c:dLbl>
              <c:idx val="2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3-1169-4389-A386-A8F891B79C0A}"/>
                </c:ext>
              </c:extLst>
            </c:dLbl>
            <c:dLbl>
              <c:idx val="2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4-1169-4389-A386-A8F891B79C0A}"/>
                </c:ext>
              </c:extLst>
            </c:dLbl>
            <c:dLbl>
              <c:idx val="2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5-1169-4389-A386-A8F891B79C0A}"/>
                </c:ext>
              </c:extLst>
            </c:dLbl>
            <c:dLbl>
              <c:idx val="2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6-1169-4389-A386-A8F891B79C0A}"/>
                </c:ext>
              </c:extLst>
            </c:dLbl>
            <c:dLbl>
              <c:idx val="3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7-1169-4389-A386-A8F891B79C0A}"/>
                </c:ext>
              </c:extLst>
            </c:dLbl>
            <c:dLbl>
              <c:idx val="3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0-1169-4389-A386-A8F891B79C0A}"/>
                </c:ext>
              </c:extLst>
            </c:dLbl>
            <c:dLbl>
              <c:idx val="32"/>
              <c:layout>
                <c:manualLayout>
                  <c:x val="-3.1397174254317113E-3"/>
                  <c:y val="-1.91498335536964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1-1169-4389-A386-A8F891B79C0A}"/>
                </c:ext>
              </c:extLst>
            </c:dLbl>
            <c:dLbl>
              <c:idx val="3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F-1169-4389-A386-A8F891B79C0A}"/>
                </c:ext>
              </c:extLst>
            </c:dLbl>
            <c:dLbl>
              <c:idx val="3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E-1169-4389-A386-A8F891B79C0A}"/>
                </c:ext>
              </c:extLst>
            </c:dLbl>
            <c:dLbl>
              <c:idx val="35"/>
              <c:layout>
                <c:manualLayout>
                  <c:x val="-2.0931449502878076E-3"/>
                  <c:y val="-3.28282860920510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D-1169-4389-A386-A8F891B79C0A}"/>
                </c:ext>
              </c:extLst>
            </c:dLbl>
            <c:dLbl>
              <c:idx val="3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A-1169-4389-A386-A8F891B79C0A}"/>
                </c:ext>
              </c:extLst>
            </c:dLbl>
            <c:dLbl>
              <c:idx val="3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B-1169-4389-A386-A8F891B79C0A}"/>
                </c:ext>
              </c:extLst>
            </c:dLbl>
            <c:dLbl>
              <c:idx val="38"/>
              <c:layout>
                <c:manualLayout>
                  <c:x val="-5.2328623757195184E-3"/>
                  <c:y val="4.10353576150637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C-1169-4389-A386-A8F891B79C0A}"/>
                </c:ext>
              </c:extLst>
            </c:dLbl>
            <c:numFmt formatCode="&quot;$&quot;#,##0.0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'1er trim onco'!$B$1:$AN$1</c:f>
              <c:strCache>
                <c:ptCount val="39"/>
                <c:pt idx="0">
                  <c:v> S1 </c:v>
                </c:pt>
                <c:pt idx="1">
                  <c:v> S2 </c:v>
                </c:pt>
                <c:pt idx="2">
                  <c:v> S3 </c:v>
                </c:pt>
                <c:pt idx="3">
                  <c:v> S4 </c:v>
                </c:pt>
                <c:pt idx="4">
                  <c:v> S5 </c:v>
                </c:pt>
                <c:pt idx="5">
                  <c:v> S6 </c:v>
                </c:pt>
                <c:pt idx="6">
                  <c:v> S7 </c:v>
                </c:pt>
                <c:pt idx="7">
                  <c:v> S8 </c:v>
                </c:pt>
                <c:pt idx="8">
                  <c:v> S9 </c:v>
                </c:pt>
                <c:pt idx="9">
                  <c:v> S10 </c:v>
                </c:pt>
                <c:pt idx="10">
                  <c:v> S11 </c:v>
                </c:pt>
                <c:pt idx="11">
                  <c:v> S12 </c:v>
                </c:pt>
                <c:pt idx="12">
                  <c:v> S13 </c:v>
                </c:pt>
                <c:pt idx="13">
                  <c:v> S14 </c:v>
                </c:pt>
                <c:pt idx="14">
                  <c:v>S15</c:v>
                </c:pt>
                <c:pt idx="15">
                  <c:v>S16</c:v>
                </c:pt>
                <c:pt idx="16">
                  <c:v>S17</c:v>
                </c:pt>
                <c:pt idx="17">
                  <c:v>S18</c:v>
                </c:pt>
                <c:pt idx="18">
                  <c:v>S19</c:v>
                </c:pt>
                <c:pt idx="19">
                  <c:v>S20</c:v>
                </c:pt>
                <c:pt idx="20">
                  <c:v>S21</c:v>
                </c:pt>
                <c:pt idx="21">
                  <c:v>S22</c:v>
                </c:pt>
                <c:pt idx="22">
                  <c:v>S23</c:v>
                </c:pt>
                <c:pt idx="23">
                  <c:v>S24</c:v>
                </c:pt>
                <c:pt idx="24">
                  <c:v>S25</c:v>
                </c:pt>
                <c:pt idx="25">
                  <c:v>S26</c:v>
                </c:pt>
                <c:pt idx="26">
                  <c:v> S27 </c:v>
                </c:pt>
                <c:pt idx="27">
                  <c:v> S28 </c:v>
                </c:pt>
                <c:pt idx="28">
                  <c:v> S29 </c:v>
                </c:pt>
                <c:pt idx="29">
                  <c:v> S30 </c:v>
                </c:pt>
                <c:pt idx="30">
                  <c:v> S31 </c:v>
                </c:pt>
                <c:pt idx="31">
                  <c:v> S32 </c:v>
                </c:pt>
                <c:pt idx="32">
                  <c:v> S33 </c:v>
                </c:pt>
                <c:pt idx="33">
                  <c:v> S34 </c:v>
                </c:pt>
                <c:pt idx="34">
                  <c:v> S35 </c:v>
                </c:pt>
                <c:pt idx="35">
                  <c:v> S36 </c:v>
                </c:pt>
                <c:pt idx="36">
                  <c:v> S37 </c:v>
                </c:pt>
                <c:pt idx="37">
                  <c:v> S38 </c:v>
                </c:pt>
                <c:pt idx="38">
                  <c:v> S39 </c:v>
                </c:pt>
              </c:strCache>
            </c:strRef>
          </c:cat>
          <c:val>
            <c:numRef>
              <c:f>'1er trim onco'!$B$5:$AN$5</c:f>
              <c:numCache>
                <c:formatCode>_("$"* #,##0.00_);_("$"* \(#,##0.00\);_("$"* "-"??_);_(@_)</c:formatCode>
                <c:ptCount val="39"/>
                <c:pt idx="0">
                  <c:v>242405</c:v>
                </c:pt>
                <c:pt idx="1">
                  <c:v>198396</c:v>
                </c:pt>
                <c:pt idx="2">
                  <c:v>184345.346666667</c:v>
                </c:pt>
                <c:pt idx="3">
                  <c:v>177353.89</c:v>
                </c:pt>
                <c:pt idx="4">
                  <c:v>184092.03200000001</c:v>
                </c:pt>
                <c:pt idx="5">
                  <c:v>173025.02666666699</c:v>
                </c:pt>
                <c:pt idx="6">
                  <c:v>169726.32571428601</c:v>
                </c:pt>
                <c:pt idx="7">
                  <c:v>177781.42499999999</c:v>
                </c:pt>
                <c:pt idx="8">
                  <c:v>175885.944444444</c:v>
                </c:pt>
                <c:pt idx="9">
                  <c:v>172499.56</c:v>
                </c:pt>
                <c:pt idx="10">
                  <c:v>170021.17909090899</c:v>
                </c:pt>
                <c:pt idx="11">
                  <c:v>162989.35583333299</c:v>
                </c:pt>
                <c:pt idx="12">
                  <c:v>172578.45153846199</c:v>
                </c:pt>
                <c:pt idx="13">
                  <c:v>180902.00785714301</c:v>
                </c:pt>
                <c:pt idx="14">
                  <c:v>202907.620666667</c:v>
                </c:pt>
                <c:pt idx="15">
                  <c:v>200918.25812499999</c:v>
                </c:pt>
                <c:pt idx="16">
                  <c:v>183161.18588235299</c:v>
                </c:pt>
                <c:pt idx="17">
                  <c:v>178799.18111111099</c:v>
                </c:pt>
                <c:pt idx="18">
                  <c:v>196745.092631579</c:v>
                </c:pt>
                <c:pt idx="19">
                  <c:v>195935.8855</c:v>
                </c:pt>
                <c:pt idx="20">
                  <c:v>193187.305238095</c:v>
                </c:pt>
                <c:pt idx="21">
                  <c:v>198197.89136363601</c:v>
                </c:pt>
                <c:pt idx="22">
                  <c:v>198500.59956521701</c:v>
                </c:pt>
                <c:pt idx="23">
                  <c:v>203410.659166667</c:v>
                </c:pt>
                <c:pt idx="24">
                  <c:v>209949.7488</c:v>
                </c:pt>
                <c:pt idx="25">
                  <c:v>210005.150769231</c:v>
                </c:pt>
                <c:pt idx="26">
                  <c:v>206819.96</c:v>
                </c:pt>
                <c:pt idx="27">
                  <c:v>207079.85428571401</c:v>
                </c:pt>
                <c:pt idx="28">
                  <c:v>206626.312413793</c:v>
                </c:pt>
                <c:pt idx="29">
                  <c:v>211273.25033333301</c:v>
                </c:pt>
                <c:pt idx="30">
                  <c:v>208065.29451612901</c:v>
                </c:pt>
                <c:pt idx="31" formatCode="#,##0">
                  <c:v>208801.57</c:v>
                </c:pt>
                <c:pt idx="32" formatCode="#,##0">
                  <c:v>206992.35</c:v>
                </c:pt>
                <c:pt idx="33" formatCode="#,##0">
                  <c:v>203215.73</c:v>
                </c:pt>
                <c:pt idx="34" formatCode="#,##0">
                  <c:v>201329.22</c:v>
                </c:pt>
                <c:pt idx="35" formatCode="#,##0">
                  <c:v>197641.19</c:v>
                </c:pt>
                <c:pt idx="36" formatCode="#,##0">
                  <c:v>193745.62</c:v>
                </c:pt>
                <c:pt idx="37" formatCode="#,##0">
                  <c:v>192555.71</c:v>
                </c:pt>
                <c:pt idx="38" formatCode="#,##0">
                  <c:v>189975.58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38-1169-4389-A386-A8F891B79C0A}"/>
            </c:ext>
          </c:extLst>
        </c:ser>
        <c:ser>
          <c:idx val="0"/>
          <c:order val="2"/>
          <c:tx>
            <c:strRef>
              <c:f>'1er trim onco'!$A$7</c:f>
              <c:strCache>
                <c:ptCount val="1"/>
                <c:pt idx="0">
                  <c:v>PROYECTADO SEMANAL</c:v>
                </c:pt>
              </c:strCache>
            </c:strRef>
          </c:tx>
          <c:spPr>
            <a:ln w="57150" cap="rnd">
              <a:solidFill>
                <a:schemeClr val="bg1">
                  <a:lumMod val="50000"/>
                </a:schemeClr>
              </a:solidFill>
              <a:prstDash val="sysDot"/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'1er trim onco'!$B$1:$AN$1</c:f>
              <c:strCache>
                <c:ptCount val="39"/>
                <c:pt idx="0">
                  <c:v> S1 </c:v>
                </c:pt>
                <c:pt idx="1">
                  <c:v> S2 </c:v>
                </c:pt>
                <c:pt idx="2">
                  <c:v> S3 </c:v>
                </c:pt>
                <c:pt idx="3">
                  <c:v> S4 </c:v>
                </c:pt>
                <c:pt idx="4">
                  <c:v> S5 </c:v>
                </c:pt>
                <c:pt idx="5">
                  <c:v> S6 </c:v>
                </c:pt>
                <c:pt idx="6">
                  <c:v> S7 </c:v>
                </c:pt>
                <c:pt idx="7">
                  <c:v> S8 </c:v>
                </c:pt>
                <c:pt idx="8">
                  <c:v> S9 </c:v>
                </c:pt>
                <c:pt idx="9">
                  <c:v> S10 </c:v>
                </c:pt>
                <c:pt idx="10">
                  <c:v> S11 </c:v>
                </c:pt>
                <c:pt idx="11">
                  <c:v> S12 </c:v>
                </c:pt>
                <c:pt idx="12">
                  <c:v> S13 </c:v>
                </c:pt>
                <c:pt idx="13">
                  <c:v> S14 </c:v>
                </c:pt>
                <c:pt idx="14">
                  <c:v>S15</c:v>
                </c:pt>
                <c:pt idx="15">
                  <c:v>S16</c:v>
                </c:pt>
                <c:pt idx="16">
                  <c:v>S17</c:v>
                </c:pt>
                <c:pt idx="17">
                  <c:v>S18</c:v>
                </c:pt>
                <c:pt idx="18">
                  <c:v>S19</c:v>
                </c:pt>
                <c:pt idx="19">
                  <c:v>S20</c:v>
                </c:pt>
                <c:pt idx="20">
                  <c:v>S21</c:v>
                </c:pt>
                <c:pt idx="21">
                  <c:v>S22</c:v>
                </c:pt>
                <c:pt idx="22">
                  <c:v>S23</c:v>
                </c:pt>
                <c:pt idx="23">
                  <c:v>S24</c:v>
                </c:pt>
                <c:pt idx="24">
                  <c:v>S25</c:v>
                </c:pt>
                <c:pt idx="25">
                  <c:v>S26</c:v>
                </c:pt>
                <c:pt idx="26">
                  <c:v> S27 </c:v>
                </c:pt>
                <c:pt idx="27">
                  <c:v> S28 </c:v>
                </c:pt>
                <c:pt idx="28">
                  <c:v> S29 </c:v>
                </c:pt>
                <c:pt idx="29">
                  <c:v> S30 </c:v>
                </c:pt>
                <c:pt idx="30">
                  <c:v> S31 </c:v>
                </c:pt>
                <c:pt idx="31">
                  <c:v> S32 </c:v>
                </c:pt>
                <c:pt idx="32">
                  <c:v> S33 </c:v>
                </c:pt>
                <c:pt idx="33">
                  <c:v> S34 </c:v>
                </c:pt>
                <c:pt idx="34">
                  <c:v> S35 </c:v>
                </c:pt>
                <c:pt idx="35">
                  <c:v> S36 </c:v>
                </c:pt>
                <c:pt idx="36">
                  <c:v> S37 </c:v>
                </c:pt>
                <c:pt idx="37">
                  <c:v> S38 </c:v>
                </c:pt>
                <c:pt idx="38">
                  <c:v> S39 </c:v>
                </c:pt>
              </c:strCache>
            </c:strRef>
          </c:cat>
          <c:val>
            <c:numRef>
              <c:f>'1er trim onco'!$B$7:$AN$7</c:f>
              <c:numCache>
                <c:formatCode>_("$"* #,##0.00_);_("$"* \(#,##0.00\);_("$"* "-"??_);_(@_)</c:formatCode>
                <c:ptCount val="39"/>
                <c:pt idx="0">
                  <c:v>346153.84</c:v>
                </c:pt>
                <c:pt idx="1">
                  <c:v>346153.84</c:v>
                </c:pt>
                <c:pt idx="2">
                  <c:v>346153.84</c:v>
                </c:pt>
                <c:pt idx="3">
                  <c:v>346153.84</c:v>
                </c:pt>
                <c:pt idx="4">
                  <c:v>346153.84</c:v>
                </c:pt>
                <c:pt idx="5">
                  <c:v>346153.84</c:v>
                </c:pt>
                <c:pt idx="6">
                  <c:v>346153.84</c:v>
                </c:pt>
                <c:pt idx="7">
                  <c:v>346153.84</c:v>
                </c:pt>
                <c:pt idx="8">
                  <c:v>346153.84</c:v>
                </c:pt>
                <c:pt idx="9">
                  <c:v>346153.84</c:v>
                </c:pt>
                <c:pt idx="10">
                  <c:v>346153.84</c:v>
                </c:pt>
                <c:pt idx="11">
                  <c:v>346153.84</c:v>
                </c:pt>
                <c:pt idx="12">
                  <c:v>346153.84</c:v>
                </c:pt>
                <c:pt idx="13">
                  <c:v>346153.84</c:v>
                </c:pt>
                <c:pt idx="14">
                  <c:v>346153.84</c:v>
                </c:pt>
                <c:pt idx="15">
                  <c:v>346153.84</c:v>
                </c:pt>
                <c:pt idx="16">
                  <c:v>346153.84</c:v>
                </c:pt>
                <c:pt idx="17">
                  <c:v>346153.84</c:v>
                </c:pt>
                <c:pt idx="18">
                  <c:v>346153.84</c:v>
                </c:pt>
                <c:pt idx="19">
                  <c:v>346153.84</c:v>
                </c:pt>
                <c:pt idx="20">
                  <c:v>346153.84</c:v>
                </c:pt>
                <c:pt idx="21">
                  <c:v>346153.84</c:v>
                </c:pt>
                <c:pt idx="22">
                  <c:v>346153.84</c:v>
                </c:pt>
                <c:pt idx="23">
                  <c:v>346153.84</c:v>
                </c:pt>
                <c:pt idx="24">
                  <c:v>346153.84</c:v>
                </c:pt>
                <c:pt idx="25">
                  <c:v>346153.84</c:v>
                </c:pt>
                <c:pt idx="26">
                  <c:v>346153.84</c:v>
                </c:pt>
                <c:pt idx="27">
                  <c:v>346153.84</c:v>
                </c:pt>
                <c:pt idx="28">
                  <c:v>346153.84</c:v>
                </c:pt>
                <c:pt idx="29">
                  <c:v>346153.84</c:v>
                </c:pt>
                <c:pt idx="30">
                  <c:v>346153.84</c:v>
                </c:pt>
                <c:pt idx="31">
                  <c:v>346153.84</c:v>
                </c:pt>
                <c:pt idx="32">
                  <c:v>346153.84</c:v>
                </c:pt>
                <c:pt idx="33">
                  <c:v>346153.84</c:v>
                </c:pt>
                <c:pt idx="34">
                  <c:v>346153.84</c:v>
                </c:pt>
                <c:pt idx="35">
                  <c:v>346153.84</c:v>
                </c:pt>
                <c:pt idx="36">
                  <c:v>346153.84</c:v>
                </c:pt>
                <c:pt idx="37">
                  <c:v>346153.84</c:v>
                </c:pt>
                <c:pt idx="38">
                  <c:v>346153.84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39-1169-4389-A386-A8F891B79C0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463609760"/>
        <c:axId val="463611328"/>
      </c:lineChart>
      <c:catAx>
        <c:axId val="4636097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63611328"/>
        <c:crosses val="autoZero"/>
        <c:auto val="1"/>
        <c:lblAlgn val="ctr"/>
        <c:lblOffset val="100"/>
        <c:noMultiLvlLbl val="0"/>
      </c:catAx>
      <c:valAx>
        <c:axId val="463611328"/>
        <c:scaling>
          <c:orientation val="minMax"/>
          <c:max val="350000"/>
          <c:min val="7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s-MX" sz="1800" b="1">
                    <a:solidFill>
                      <a:sysClr val="windowText" lastClr="000000"/>
                    </a:solidFill>
                  </a:rPr>
                  <a:t>Miles</a:t>
                </a:r>
                <a:r>
                  <a:rPr lang="es-MX" sz="1800" b="1" baseline="0">
                    <a:solidFill>
                      <a:sysClr val="windowText" lastClr="000000"/>
                    </a:solidFill>
                  </a:rPr>
                  <a:t> de pesos</a:t>
                </a:r>
                <a:endParaRPr lang="es-MX" sz="1800" b="1">
                  <a:solidFill>
                    <a:sysClr val="windowText" lastClr="000000"/>
                  </a:solidFill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s-MX"/>
            </a:p>
          </c:txPr>
        </c:title>
        <c:numFmt formatCode="_(&quot;$&quot;* #,##0.00_);_(&quot;$&quot;* \(#,##0.00\);_(&quot;$&quot;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63609760"/>
        <c:crosses val="autoZero"/>
        <c:crossBetween val="between"/>
        <c:majorUnit val="40000"/>
        <c:dispUnits>
          <c:builtInUnit val="thousands"/>
        </c:dispUnits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10415299735884663"/>
          <c:y val="0.10079348619733372"/>
          <c:w val="0.20478112796876"/>
          <c:h val="0.1483526866833953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AB1FD5-AD1D-4013-B400-D09CAA584E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63C1C20-3BF8-40BE-A04A-8780CDE771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F3B969F-6B60-4DE5-A221-2E1EA3DCDC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D9B17-DA46-4284-8657-05D1D7E9233B}" type="datetimeFigureOut">
              <a:rPr lang="es-MX" smtClean="0"/>
              <a:t>11/10/2019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FC8BB34-9610-4BEB-8204-5D78874DEE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C6FF25F-7852-4109-B8E5-645318446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6AC98-5F45-453D-A782-9C50F066007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0699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971072-9652-42BC-B31E-68C924C1C6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7B6BBEF-FA36-4B34-B2FF-391D8C0DA5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BE4FA05-19D4-4591-88F9-C859B44DA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D9B17-DA46-4284-8657-05D1D7E9233B}" type="datetimeFigureOut">
              <a:rPr lang="es-MX" smtClean="0"/>
              <a:t>11/10/2019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0C77EA7-5E89-43F2-8111-02FAF23F8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832B5FA-6BBA-4C8D-8FBA-FF97D9F96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6AC98-5F45-453D-A782-9C50F066007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45797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2F2B669-B707-4B46-BBC4-65976B334C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91BFC66-9087-468B-9A6A-8CA050EBA2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6BA1A10-BB49-4A52-A12A-0E7C6D578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D9B17-DA46-4284-8657-05D1D7E9233B}" type="datetimeFigureOut">
              <a:rPr lang="es-MX" smtClean="0"/>
              <a:t>11/10/2019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8E3C42C-D200-4C41-B5F0-CD8E47EEA8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2C994CC-606D-478F-B238-CE5EF8349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6AC98-5F45-453D-A782-9C50F066007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61081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D38FE5-852B-4F4F-AE6D-3925080409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BCC0B79-18CF-4915-B627-6872711FAA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E1AFF10-8184-44E4-AAD1-9B8AAAD38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D9B17-DA46-4284-8657-05D1D7E9233B}" type="datetimeFigureOut">
              <a:rPr lang="es-MX" smtClean="0"/>
              <a:t>11/10/2019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AEA755D-F1D6-4A04-BD34-52F6A3C82E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0781783-E6BA-4118-8910-F78011414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6AC98-5F45-453D-A782-9C50F066007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557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80DE86-C0DD-46B0-853B-3DCE5C9159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2183E71-84D9-4E79-A1B9-2CB8B5682E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4439E70-C89B-4C7A-AC1E-BBC46B5A51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D9B17-DA46-4284-8657-05D1D7E9233B}" type="datetimeFigureOut">
              <a:rPr lang="es-MX" smtClean="0"/>
              <a:t>11/10/2019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493B0B4-3937-4566-B8ED-708945084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22D6805-2D02-42CC-9E3A-13A39D0B5A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6AC98-5F45-453D-A782-9C50F066007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08773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7CC23D-0557-4E40-9653-9BF628B89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A18A3DB-B7EF-4199-8294-E636AE3B2E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D8C88DB-7ED5-4E13-BD5E-53A3B2C3E2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152A15B-5A64-45C9-AC0D-932518850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D9B17-DA46-4284-8657-05D1D7E9233B}" type="datetimeFigureOut">
              <a:rPr lang="es-MX" smtClean="0"/>
              <a:t>11/10/2019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C5C1671-6079-4FC8-BCCB-1A218DF080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7A4CC9D-F0E3-450F-879A-EEB7D667E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6AC98-5F45-453D-A782-9C50F066007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25276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1B6B2B-D493-491A-B041-4FF7115972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E3E06DF-2233-4839-A7C2-56084DC81E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F488DF8-8E10-4110-A8B5-0629CFD7D8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02CA025-BFDA-40F5-BFE9-6C1A56832D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30EDEFA-E691-4C96-B932-C62E232F68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6B8FE5D-2D76-43DD-AF51-28F59528F2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D9B17-DA46-4284-8657-05D1D7E9233B}" type="datetimeFigureOut">
              <a:rPr lang="es-MX" smtClean="0"/>
              <a:t>11/10/2019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52C233A-976E-4AB2-8CFD-1D924BB3A2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5F71CCC-C3B2-4970-BCD5-5028EA66D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6AC98-5F45-453D-A782-9C50F066007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1621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FD8526-A6F9-4B27-82C9-22BD91D1F5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A2E96089-0C95-4366-9BBF-C929F60F73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D9B17-DA46-4284-8657-05D1D7E9233B}" type="datetimeFigureOut">
              <a:rPr lang="es-MX" smtClean="0"/>
              <a:t>11/10/2019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FF83D56-AB32-403A-963F-8B2027198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78F9DB3-C49C-4EE0-B4D2-73B5C8E8AA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6AC98-5F45-453D-A782-9C50F066007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836613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5D5FF25-C722-445B-BB7E-839CD990EE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D9B17-DA46-4284-8657-05D1D7E9233B}" type="datetimeFigureOut">
              <a:rPr lang="es-MX" smtClean="0"/>
              <a:t>11/10/2019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E8AD3B2-8186-473A-B01F-4446D4402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EBE3589-2B1A-439E-8DDD-15B625E61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6AC98-5F45-453D-A782-9C50F066007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92259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258B1C-31B5-4B1A-9674-5190BE893D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C2CAB04-B28C-414C-B6E2-610D9E3642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5FFDB88-5EC4-4625-B5C9-04597892AF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1A5D243-4491-4FF7-8012-5A4336AB7C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D9B17-DA46-4284-8657-05D1D7E9233B}" type="datetimeFigureOut">
              <a:rPr lang="es-MX" smtClean="0"/>
              <a:t>11/10/2019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5397009-A14C-4F64-ABC0-1FB63D72CA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A268D8D-B2D6-48B4-81F2-F3662ADAD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6AC98-5F45-453D-A782-9C50F066007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226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084508-16C3-478E-A8FC-620510F0A0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35817CD-E346-46EF-AF18-42BA81548D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BB387F0-81E0-449F-A530-2B1505D2B2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D12C22A-0D8F-4897-812E-6BF73F0CA4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D9B17-DA46-4284-8657-05D1D7E9233B}" type="datetimeFigureOut">
              <a:rPr lang="es-MX" smtClean="0"/>
              <a:t>11/10/2019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776FB12-27A7-4354-8BF2-6BCFB0E5E6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AD390B0-9A98-4E94-A0A9-05DBA96ED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6AC98-5F45-453D-A782-9C50F066007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76703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1F597952-0829-4629-A8F0-3E80EEB33A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DA0205E-A6BB-401F-B1AB-ABEE25199F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5CFDCF1-4E93-46C2-AA74-422BB7D8A8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BD9B17-DA46-4284-8657-05D1D7E9233B}" type="datetimeFigureOut">
              <a:rPr lang="es-MX" smtClean="0"/>
              <a:t>11/10/2019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FB54D04-D828-439E-8CC5-34010C074F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0DA8BC2-7F54-4D69-BFAD-B96D1C3ED9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76AC98-5F45-453D-A782-9C50F066007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96953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IMPE azul TRANSPARENTE.jpg.png">
            <a:extLst>
              <a:ext uri="{FF2B5EF4-FFF2-40B4-BE49-F238E27FC236}">
                <a16:creationId xmlns:a16="http://schemas.microsoft.com/office/drawing/2014/main" id="{55D7FC68-C204-4A89-A428-05FD19AA77CC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272431" y="5793743"/>
            <a:ext cx="1512175" cy="1054212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351214CA-D0B1-4112-80AF-43E140083557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691" y="5917511"/>
            <a:ext cx="1920811" cy="818512"/>
          </a:xfrm>
          <a:prstGeom prst="rect">
            <a:avLst/>
          </a:prstGeom>
          <a:noFill/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8E6F9AB3-870B-46D9-9F87-3F6E82587128}"/>
              </a:ext>
            </a:extLst>
          </p:cNvPr>
          <p:cNvSpPr/>
          <p:nvPr/>
        </p:nvSpPr>
        <p:spPr>
          <a:xfrm>
            <a:off x="491017" y="811862"/>
            <a:ext cx="357788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2400" b="0" i="0" u="none" strike="noStrike" kern="1200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MX" b="1" dirty="0">
                <a:solidFill>
                  <a:srgbClr val="00B0F0"/>
                </a:solidFill>
              </a:rPr>
              <a:t>MEDICAMENTO </a:t>
            </a:r>
          </a:p>
          <a:p>
            <a:pPr algn="ctr">
              <a:defRPr sz="2400" b="0" i="0" u="none" strike="noStrike" kern="1200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MX" b="1" dirty="0">
                <a:solidFill>
                  <a:srgbClr val="00B0F0"/>
                </a:solidFill>
              </a:rPr>
              <a:t>ONCOLOGICO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84CF3EB9-04CB-4EE1-9ACB-E8385E75C608}"/>
              </a:ext>
            </a:extLst>
          </p:cNvPr>
          <p:cNvSpPr/>
          <p:nvPr/>
        </p:nvSpPr>
        <p:spPr>
          <a:xfrm>
            <a:off x="10213645" y="1273527"/>
            <a:ext cx="19497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b="1" dirty="0">
                <a:solidFill>
                  <a:srgbClr val="FF0000"/>
                </a:solidFill>
              </a:rPr>
              <a:t>L.B. $  346,153.84 </a:t>
            </a:r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00000000-0008-0000-0200-000003000000}"/>
              </a:ext>
            </a:extLst>
          </p:cNvPr>
          <p:cNvGraphicFramePr>
            <a:graphicFrameLocks/>
          </p:cNvGraphicFramePr>
          <p:nvPr/>
        </p:nvGraphicFramePr>
        <p:xfrm>
          <a:off x="28575" y="1378634"/>
          <a:ext cx="12134850" cy="4667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Rectángulo 8">
            <a:extLst>
              <a:ext uri="{FF2B5EF4-FFF2-40B4-BE49-F238E27FC236}">
                <a16:creationId xmlns:a16="http://schemas.microsoft.com/office/drawing/2014/main" id="{4A9960F3-6096-4A00-A531-F758EB409F92}"/>
              </a:ext>
            </a:extLst>
          </p:cNvPr>
          <p:cNvSpPr/>
          <p:nvPr/>
        </p:nvSpPr>
        <p:spPr>
          <a:xfrm>
            <a:off x="1681874" y="263093"/>
            <a:ext cx="882825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MX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CONSUMO DE MEDICAMENTO SEMANAL LICITADO</a:t>
            </a:r>
          </a:p>
        </p:txBody>
      </p:sp>
    </p:spTree>
    <p:extLst>
      <p:ext uri="{BB962C8B-B14F-4D97-AF65-F5344CB8AC3E}">
        <p14:creationId xmlns:p14="http://schemas.microsoft.com/office/powerpoint/2010/main" val="29826031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42</Words>
  <Application>Microsoft Office PowerPoint</Application>
  <PresentationFormat>Panorámica</PresentationFormat>
  <Paragraphs>31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1</cp:revision>
  <dcterms:created xsi:type="dcterms:W3CDTF">2019-10-11T21:59:49Z</dcterms:created>
  <dcterms:modified xsi:type="dcterms:W3CDTF">2019-10-11T22:00:52Z</dcterms:modified>
</cp:coreProperties>
</file>