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5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18.72.68\Planeacion\DEPARTAMENTO%20DE%20PLANEACI&#211;N\JEFATURA%20DE%20PLANEACI&#211;N\FARMACIA\REPORTES\2019\Reporte%20medicamento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0190639098649"/>
          <c:y val="4.9021155206378703E-2"/>
          <c:w val="0.87731339200126801"/>
          <c:h val="0.86627015376560512"/>
        </c:manualLayout>
      </c:layout>
      <c:lineChart>
        <c:grouping val="standard"/>
        <c:varyColors val="0"/>
        <c:ser>
          <c:idx val="4"/>
          <c:order val="0"/>
          <c:tx>
            <c:strRef>
              <c:f>'1er trim onco'!$A$4</c:f>
              <c:strCache>
                <c:ptCount val="1"/>
                <c:pt idx="0">
                  <c:v>TOTAL DESPLAZADO</c:v>
                </c:pt>
              </c:strCache>
            </c:strRef>
          </c:tx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65-4E9A-A520-A18BCE5E1029}"/>
                </c:ext>
              </c:extLst>
            </c:dLbl>
            <c:dLbl>
              <c:idx val="1"/>
              <c:layout>
                <c:manualLayout>
                  <c:x val="-4.2647828362114074E-2"/>
                  <c:y val="1.741706562848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65-4E9A-A520-A18BCE5E1029}"/>
                </c:ext>
              </c:extLst>
            </c:dLbl>
            <c:dLbl>
              <c:idx val="2"/>
              <c:layout>
                <c:manualLayout>
                  <c:x val="-1.1032604440928401E-2"/>
                  <c:y val="-5.6821984111674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65-4E9A-A520-A18BCE5E102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65-4E9A-A520-A18BCE5E1029}"/>
                </c:ext>
              </c:extLst>
            </c:dLbl>
            <c:dLbl>
              <c:idx val="4"/>
              <c:layout>
                <c:manualLayout>
                  <c:x val="-2.9304029304029304E-2"/>
                  <c:y val="-2.6726057906458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65-4E9A-A520-A18BCE5E1029}"/>
                </c:ext>
              </c:extLst>
            </c:dLbl>
            <c:dLbl>
              <c:idx val="5"/>
              <c:layout>
                <c:manualLayout>
                  <c:x val="-2.3722336905688986E-2"/>
                  <c:y val="3.5234437566128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65-4E9A-A520-A18BCE5E10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65-4E9A-A520-A18BCE5E1029}"/>
                </c:ext>
              </c:extLst>
            </c:dLbl>
            <c:dLbl>
              <c:idx val="7"/>
              <c:layout>
                <c:manualLayout>
                  <c:x val="-2.930402930402938E-2"/>
                  <c:y val="-2.6373685471944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65-4E9A-A520-A18BCE5E102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65-4E9A-A520-A18BCE5E10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A65-4E9A-A520-A18BCE5E1029}"/>
                </c:ext>
              </c:extLst>
            </c:dLbl>
            <c:dLbl>
              <c:idx val="10"/>
              <c:layout>
                <c:manualLayout>
                  <c:x val="-4.5694343152160928E-2"/>
                  <c:y val="4.7277998936101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A65-4E9A-A520-A18BCE5E1029}"/>
                </c:ext>
              </c:extLst>
            </c:dLbl>
            <c:dLbl>
              <c:idx val="11"/>
              <c:layout>
                <c:manualLayout>
                  <c:x val="-2.7305323098348971E-2"/>
                  <c:y val="2.4304812677925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A65-4E9A-A520-A18BCE5E1029}"/>
                </c:ext>
              </c:extLst>
            </c:dLbl>
            <c:dLbl>
              <c:idx val="12"/>
              <c:layout>
                <c:manualLayout>
                  <c:x val="-6.0346357804175577E-2"/>
                  <c:y val="-9.18272743746680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A65-4E9A-A520-A18BCE5E1029}"/>
                </c:ext>
              </c:extLst>
            </c:dLbl>
            <c:dLbl>
              <c:idx val="13"/>
              <c:layout>
                <c:manualLayout>
                  <c:x val="-1.0465724751439038E-3"/>
                  <c:y val="-0.12472160356347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A65-4E9A-A520-A18BCE5E1029}"/>
                </c:ext>
              </c:extLst>
            </c:dLbl>
            <c:dLbl>
              <c:idx val="15"/>
              <c:layout>
                <c:manualLayout>
                  <c:x val="-2.8257456828885402E-2"/>
                  <c:y val="2.6726057906458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A65-4E9A-A520-A18BCE5E1029}"/>
                </c:ext>
              </c:extLst>
            </c:dLbl>
            <c:dLbl>
              <c:idx val="16"/>
              <c:layout>
                <c:manualLayout>
                  <c:x val="-2.4071166928309708E-2"/>
                  <c:y val="-3.8604305864884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A65-4E9A-A520-A18BCE5E1029}"/>
                </c:ext>
              </c:extLst>
            </c:dLbl>
            <c:dLbl>
              <c:idx val="17"/>
              <c:layout>
                <c:manualLayout>
                  <c:x val="-2.8257456828885402E-2"/>
                  <c:y val="4.4543429844097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A65-4E9A-A520-A18BCE5E1029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A65-4E9A-A520-A18BCE5E1029}"/>
                </c:ext>
              </c:extLst>
            </c:dLbl>
            <c:dLbl>
              <c:idx val="20"/>
              <c:layout>
                <c:manualLayout>
                  <c:x val="-7.1441871233486635E-3"/>
                  <c:y val="-9.160471031031435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A65-4E9A-A520-A18BCE5E1029}"/>
                </c:ext>
              </c:extLst>
            </c:dLbl>
            <c:dLbl>
              <c:idx val="21"/>
              <c:layout>
                <c:manualLayout>
                  <c:x val="-3.0350601779173206E-2"/>
                  <c:y val="-2.9695619896065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A65-4E9A-A520-A18BCE5E1029}"/>
                </c:ext>
              </c:extLst>
            </c:dLbl>
            <c:dLbl>
              <c:idx val="22"/>
              <c:layout>
                <c:manualLayout>
                  <c:x val="0"/>
                  <c:y val="-3.2665181885671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A65-4E9A-A520-A18BCE5E1029}"/>
                </c:ext>
              </c:extLst>
            </c:dLbl>
            <c:dLbl>
              <c:idx val="23"/>
              <c:layout>
                <c:manualLayout>
                  <c:x val="5.2328623757193649E-3"/>
                  <c:y val="-5.6421677802524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A65-4E9A-A520-A18BCE5E1029}"/>
                </c:ext>
              </c:extLst>
            </c:dLbl>
            <c:dLbl>
              <c:idx val="25"/>
              <c:layout>
                <c:manualLayout>
                  <c:x val="-1.5349552316105737E-16"/>
                  <c:y val="-2.3756495916852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A65-4E9A-A520-A18BCE5E1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'1er trim onco'!$B$1:$AA$1</c:f>
              <c:strCache>
                <c:ptCount val="26"/>
                <c:pt idx="0">
                  <c:v> S1 </c:v>
                </c:pt>
                <c:pt idx="1">
                  <c:v> S2 </c:v>
                </c:pt>
                <c:pt idx="2">
                  <c:v> S3 </c:v>
                </c:pt>
                <c:pt idx="3">
                  <c:v> S4 </c:v>
                </c:pt>
                <c:pt idx="4">
                  <c:v> S5 </c:v>
                </c:pt>
                <c:pt idx="5">
                  <c:v> S6 </c:v>
                </c:pt>
                <c:pt idx="6">
                  <c:v> S7 </c:v>
                </c:pt>
                <c:pt idx="7">
                  <c:v> S8 </c:v>
                </c:pt>
                <c:pt idx="8">
                  <c:v> S9 </c:v>
                </c:pt>
                <c:pt idx="9">
                  <c:v> S10 </c:v>
                </c:pt>
                <c:pt idx="10">
                  <c:v> S11 </c:v>
                </c:pt>
                <c:pt idx="11">
                  <c:v> S12 </c:v>
                </c:pt>
                <c:pt idx="12">
                  <c:v> S13 </c:v>
                </c:pt>
                <c:pt idx="13">
                  <c:v> S14 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</c:strCache>
            </c:strRef>
          </c:cat>
          <c:val>
            <c:numRef>
              <c:f>'1er trim onco'!$B$4:$AA$4</c:f>
              <c:numCache>
                <c:formatCode>_("$"* #,##0.00_);_("$"* \(#,##0.00\);_("$"* "-"??_);_(@_)</c:formatCode>
                <c:ptCount val="26"/>
                <c:pt idx="0">
                  <c:v>242405</c:v>
                </c:pt>
                <c:pt idx="1">
                  <c:v>154387</c:v>
                </c:pt>
                <c:pt idx="2">
                  <c:v>156244.04</c:v>
                </c:pt>
                <c:pt idx="3">
                  <c:v>156379.51999999999</c:v>
                </c:pt>
                <c:pt idx="4">
                  <c:v>211044.6</c:v>
                </c:pt>
                <c:pt idx="5">
                  <c:v>117690</c:v>
                </c:pt>
                <c:pt idx="6">
                  <c:v>149934.12</c:v>
                </c:pt>
                <c:pt idx="7">
                  <c:v>234167.12</c:v>
                </c:pt>
                <c:pt idx="8">
                  <c:v>160722.1</c:v>
                </c:pt>
                <c:pt idx="9">
                  <c:v>142022.1</c:v>
                </c:pt>
                <c:pt idx="10">
                  <c:v>145237.37</c:v>
                </c:pt>
                <c:pt idx="11">
                  <c:v>85639.3</c:v>
                </c:pt>
                <c:pt idx="12">
                  <c:v>287647.59999999998</c:v>
                </c:pt>
                <c:pt idx="13">
                  <c:v>289108.24</c:v>
                </c:pt>
                <c:pt idx="14">
                  <c:v>510986.2</c:v>
                </c:pt>
                <c:pt idx="15">
                  <c:v>171077.82</c:v>
                </c:pt>
                <c:pt idx="16">
                  <c:v>197398.03</c:v>
                </c:pt>
                <c:pt idx="17">
                  <c:v>104645.1</c:v>
                </c:pt>
                <c:pt idx="18">
                  <c:v>519771.5</c:v>
                </c:pt>
                <c:pt idx="19">
                  <c:v>178920.95</c:v>
                </c:pt>
                <c:pt idx="20">
                  <c:v>138215.70000000001</c:v>
                </c:pt>
                <c:pt idx="21">
                  <c:v>303420.2</c:v>
                </c:pt>
                <c:pt idx="22">
                  <c:v>205160.18</c:v>
                </c:pt>
                <c:pt idx="23">
                  <c:v>316342.03000000003</c:v>
                </c:pt>
                <c:pt idx="24">
                  <c:v>366887.9</c:v>
                </c:pt>
                <c:pt idx="25">
                  <c:v>211390.2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BA65-4E9A-A520-A18BCE5E1029}"/>
            </c:ext>
          </c:extLst>
        </c:ser>
        <c:ser>
          <c:idx val="5"/>
          <c:order val="1"/>
          <c:tx>
            <c:strRef>
              <c:f>'1er trim onco'!$A$5</c:f>
              <c:strCache>
                <c:ptCount val="1"/>
                <c:pt idx="0">
                  <c:v>PROMEDIO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644004664252135E-2"/>
                  <c:y val="-2.8652999666801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A65-4E9A-A520-A18BCE5E102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A65-4E9A-A520-A18BCE5E1029}"/>
                </c:ext>
              </c:extLst>
            </c:dLbl>
            <c:dLbl>
              <c:idx val="2"/>
              <c:layout>
                <c:manualLayout>
                  <c:x val="-5.3767619706877302E-2"/>
                  <c:y val="-5.5003536584652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A65-4E9A-A520-A18BCE5E102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A65-4E9A-A520-A18BCE5E10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A65-4E9A-A520-A18BCE5E102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A65-4E9A-A520-A18BCE5E1029}"/>
                </c:ext>
              </c:extLst>
            </c:dLbl>
            <c:dLbl>
              <c:idx val="6"/>
              <c:layout>
                <c:manualLayout>
                  <c:x val="-9.4191522762951726E-3"/>
                  <c:y val="-3.5634743875278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A65-4E9A-A520-A18BCE5E10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A65-4E9A-A520-A18BCE5E102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A65-4E9A-A520-A18BCE5E10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A65-4E9A-A520-A18BCE5E102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A65-4E9A-A520-A18BCE5E102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BA65-4E9A-A520-A18BCE5E102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A65-4E9A-A520-A18BCE5E1029}"/>
                </c:ext>
              </c:extLst>
            </c:dLbl>
            <c:dLbl>
              <c:idx val="14"/>
              <c:layout>
                <c:manualLayout>
                  <c:x val="-3.6630036630036632E-2"/>
                  <c:y val="-2.375649591685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BA65-4E9A-A520-A18BCE5E1029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BA65-4E9A-A520-A18BCE5E1029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BA65-4E9A-A520-A18BCE5E1029}"/>
                </c:ext>
              </c:extLst>
            </c:dLbl>
            <c:dLbl>
              <c:idx val="17"/>
              <c:layout>
                <c:manualLayout>
                  <c:x val="-1.5698587127158554E-2"/>
                  <c:y val="1.7817371937639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BA65-4E9A-A520-A18BCE5E1029}"/>
                </c:ext>
              </c:extLst>
            </c:dLbl>
            <c:dLbl>
              <c:idx val="18"/>
              <c:layout>
                <c:manualLayout>
                  <c:x val="-9.4191522762951327E-3"/>
                  <c:y val="-2.6726057906458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BA65-4E9A-A520-A18BCE5E1029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BA65-4E9A-A520-A18BCE5E1029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BA65-4E9A-A520-A18BCE5E1029}"/>
                </c:ext>
              </c:extLst>
            </c:dLbl>
            <c:dLbl>
              <c:idx val="21"/>
              <c:layout>
                <c:manualLayout>
                  <c:x val="-2.9304029304029457E-2"/>
                  <c:y val="-2.0786933927245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BA65-4E9A-A520-A18BCE5E1029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BA65-4E9A-A520-A18BCE5E1029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BA65-4E9A-A520-A18BCE5E1029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BA65-4E9A-A520-A18BCE5E1029}"/>
                </c:ext>
              </c:extLst>
            </c:dLbl>
            <c:dLbl>
              <c:idx val="25"/>
              <c:layout>
                <c:manualLayout>
                  <c:x val="-3.1397174254317113E-3"/>
                  <c:y val="4.7512991833704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BA65-4E9A-A520-A18BCE5E1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'1er trim onco'!$B$1:$AA$1</c:f>
              <c:strCache>
                <c:ptCount val="26"/>
                <c:pt idx="0">
                  <c:v> S1 </c:v>
                </c:pt>
                <c:pt idx="1">
                  <c:v> S2 </c:v>
                </c:pt>
                <c:pt idx="2">
                  <c:v> S3 </c:v>
                </c:pt>
                <c:pt idx="3">
                  <c:v> S4 </c:v>
                </c:pt>
                <c:pt idx="4">
                  <c:v> S5 </c:v>
                </c:pt>
                <c:pt idx="5">
                  <c:v> S6 </c:v>
                </c:pt>
                <c:pt idx="6">
                  <c:v> S7 </c:v>
                </c:pt>
                <c:pt idx="7">
                  <c:v> S8 </c:v>
                </c:pt>
                <c:pt idx="8">
                  <c:v> S9 </c:v>
                </c:pt>
                <c:pt idx="9">
                  <c:v> S10 </c:v>
                </c:pt>
                <c:pt idx="10">
                  <c:v> S11 </c:v>
                </c:pt>
                <c:pt idx="11">
                  <c:v> S12 </c:v>
                </c:pt>
                <c:pt idx="12">
                  <c:v> S13 </c:v>
                </c:pt>
                <c:pt idx="13">
                  <c:v> S14 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</c:strCache>
            </c:strRef>
          </c:cat>
          <c:val>
            <c:numRef>
              <c:f>'1er trim onco'!$B$5:$AA$5</c:f>
              <c:numCache>
                <c:formatCode>_("$"* #,##0.00_);_("$"* \(#,##0.00\);_("$"* "-"??_);_(@_)</c:formatCode>
                <c:ptCount val="26"/>
                <c:pt idx="0">
                  <c:v>242405</c:v>
                </c:pt>
                <c:pt idx="1">
                  <c:v>198396</c:v>
                </c:pt>
                <c:pt idx="2">
                  <c:v>184345.346666667</c:v>
                </c:pt>
                <c:pt idx="3">
                  <c:v>177353.89</c:v>
                </c:pt>
                <c:pt idx="4">
                  <c:v>184092.03200000001</c:v>
                </c:pt>
                <c:pt idx="5">
                  <c:v>173025.02666666699</c:v>
                </c:pt>
                <c:pt idx="6">
                  <c:v>169726.32571428601</c:v>
                </c:pt>
                <c:pt idx="7">
                  <c:v>177781.42499999999</c:v>
                </c:pt>
                <c:pt idx="8">
                  <c:v>175885.944444444</c:v>
                </c:pt>
                <c:pt idx="9">
                  <c:v>172499.56</c:v>
                </c:pt>
                <c:pt idx="10">
                  <c:v>170021.17909090899</c:v>
                </c:pt>
                <c:pt idx="11">
                  <c:v>162989.35583333299</c:v>
                </c:pt>
                <c:pt idx="12">
                  <c:v>172578.45153846199</c:v>
                </c:pt>
                <c:pt idx="13">
                  <c:v>180902.00785714301</c:v>
                </c:pt>
                <c:pt idx="14">
                  <c:v>202907.620666667</c:v>
                </c:pt>
                <c:pt idx="15">
                  <c:v>200918.25812499999</c:v>
                </c:pt>
                <c:pt idx="16">
                  <c:v>183161.18588235299</c:v>
                </c:pt>
                <c:pt idx="17">
                  <c:v>178799.18111111099</c:v>
                </c:pt>
                <c:pt idx="18">
                  <c:v>196745.092631579</c:v>
                </c:pt>
                <c:pt idx="19">
                  <c:v>195935.8855</c:v>
                </c:pt>
                <c:pt idx="20">
                  <c:v>193187.305238095</c:v>
                </c:pt>
                <c:pt idx="21">
                  <c:v>198197.89136363601</c:v>
                </c:pt>
                <c:pt idx="22">
                  <c:v>198500.59956521701</c:v>
                </c:pt>
                <c:pt idx="23">
                  <c:v>203410.659166667</c:v>
                </c:pt>
                <c:pt idx="24">
                  <c:v>209949.7488</c:v>
                </c:pt>
                <c:pt idx="25">
                  <c:v>210005.150769231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BA65-4E9A-A520-A18BCE5E1029}"/>
            </c:ext>
          </c:extLst>
        </c:ser>
        <c:ser>
          <c:idx val="0"/>
          <c:order val="2"/>
          <c:tx>
            <c:strRef>
              <c:f>'1er trim onco'!$A$7</c:f>
              <c:strCache>
                <c:ptCount val="1"/>
                <c:pt idx="0">
                  <c:v>PROYECTADO SEMANAL</c:v>
                </c:pt>
              </c:strCache>
            </c:strRef>
          </c:tx>
          <c:spPr>
            <a:ln w="571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'1er trim onco'!$B$1:$AA$1</c:f>
              <c:strCache>
                <c:ptCount val="26"/>
                <c:pt idx="0">
                  <c:v> S1 </c:v>
                </c:pt>
                <c:pt idx="1">
                  <c:v> S2 </c:v>
                </c:pt>
                <c:pt idx="2">
                  <c:v> S3 </c:v>
                </c:pt>
                <c:pt idx="3">
                  <c:v> S4 </c:v>
                </c:pt>
                <c:pt idx="4">
                  <c:v> S5 </c:v>
                </c:pt>
                <c:pt idx="5">
                  <c:v> S6 </c:v>
                </c:pt>
                <c:pt idx="6">
                  <c:v> S7 </c:v>
                </c:pt>
                <c:pt idx="7">
                  <c:v> S8 </c:v>
                </c:pt>
                <c:pt idx="8">
                  <c:v> S9 </c:v>
                </c:pt>
                <c:pt idx="9">
                  <c:v> S10 </c:v>
                </c:pt>
                <c:pt idx="10">
                  <c:v> S11 </c:v>
                </c:pt>
                <c:pt idx="11">
                  <c:v> S12 </c:v>
                </c:pt>
                <c:pt idx="12">
                  <c:v> S13 </c:v>
                </c:pt>
                <c:pt idx="13">
                  <c:v> S14 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</c:strCache>
            </c:strRef>
          </c:cat>
          <c:val>
            <c:numRef>
              <c:f>'1er trim onco'!$B$7:$AA$7</c:f>
              <c:numCache>
                <c:formatCode>_("$"* #,##0.00_);_("$"* \(#,##0.00\);_("$"* "-"??_);_(@_)</c:formatCode>
                <c:ptCount val="26"/>
                <c:pt idx="0">
                  <c:v>346153.84</c:v>
                </c:pt>
                <c:pt idx="1">
                  <c:v>346153.84</c:v>
                </c:pt>
                <c:pt idx="2">
                  <c:v>346153.84</c:v>
                </c:pt>
                <c:pt idx="3">
                  <c:v>346153.84</c:v>
                </c:pt>
                <c:pt idx="4">
                  <c:v>346153.84</c:v>
                </c:pt>
                <c:pt idx="5">
                  <c:v>346153.84</c:v>
                </c:pt>
                <c:pt idx="6">
                  <c:v>346153.84</c:v>
                </c:pt>
                <c:pt idx="7">
                  <c:v>346153.84</c:v>
                </c:pt>
                <c:pt idx="8">
                  <c:v>346153.84</c:v>
                </c:pt>
                <c:pt idx="9">
                  <c:v>346153.84</c:v>
                </c:pt>
                <c:pt idx="10">
                  <c:v>346153.84</c:v>
                </c:pt>
                <c:pt idx="11">
                  <c:v>346153.84</c:v>
                </c:pt>
                <c:pt idx="12">
                  <c:v>346153.84</c:v>
                </c:pt>
                <c:pt idx="13">
                  <c:v>346153.84</c:v>
                </c:pt>
                <c:pt idx="14">
                  <c:v>346153.84</c:v>
                </c:pt>
                <c:pt idx="15">
                  <c:v>346153.84</c:v>
                </c:pt>
                <c:pt idx="16">
                  <c:v>346153.84</c:v>
                </c:pt>
                <c:pt idx="17">
                  <c:v>346153.84</c:v>
                </c:pt>
                <c:pt idx="18">
                  <c:v>346153.84</c:v>
                </c:pt>
                <c:pt idx="19">
                  <c:v>346153.84</c:v>
                </c:pt>
                <c:pt idx="20">
                  <c:v>346153.84</c:v>
                </c:pt>
                <c:pt idx="21">
                  <c:v>346153.84</c:v>
                </c:pt>
                <c:pt idx="22">
                  <c:v>346153.84</c:v>
                </c:pt>
                <c:pt idx="23">
                  <c:v>346153.84</c:v>
                </c:pt>
                <c:pt idx="24">
                  <c:v>346153.84</c:v>
                </c:pt>
                <c:pt idx="25">
                  <c:v>346153.84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2-BA65-4E9A-A520-A18BCE5E10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63609760"/>
        <c:axId val="463611328"/>
      </c:lineChart>
      <c:catAx>
        <c:axId val="46360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3611328"/>
        <c:crosses val="autoZero"/>
        <c:auto val="1"/>
        <c:lblAlgn val="ctr"/>
        <c:lblOffset val="100"/>
        <c:noMultiLvlLbl val="0"/>
      </c:catAx>
      <c:valAx>
        <c:axId val="463611328"/>
        <c:scaling>
          <c:orientation val="minMax"/>
          <c:max val="350000"/>
          <c:min val="7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800" b="1">
                    <a:solidFill>
                      <a:sysClr val="windowText" lastClr="000000"/>
                    </a:solidFill>
                  </a:rPr>
                  <a:t>Miles</a:t>
                </a:r>
                <a:r>
                  <a:rPr lang="es-MX" sz="1800" b="1" baseline="0">
                    <a:solidFill>
                      <a:sysClr val="windowText" lastClr="000000"/>
                    </a:solidFill>
                  </a:rPr>
                  <a:t> de pesos</a:t>
                </a:r>
                <a:endParaRPr lang="es-MX" sz="18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3609760"/>
        <c:crosses val="autoZero"/>
        <c:crossBetween val="between"/>
        <c:majorUnit val="40000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16235196007345"/>
          <c:y val="0.74862831184577272"/>
          <c:w val="0.20478112796876"/>
          <c:h val="0.14835268668339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7E9AA6-EE4F-47F4-8952-4C6A6247E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A3C207-7154-44A5-9B40-FAD81AC9A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66E2A3-5BBA-4009-A616-39A6838B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E62D03-BEFA-4AAD-A280-8C480C73E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B0E8B7-C155-408C-ACA3-8071B485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47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5653F-B225-4684-9E03-C50389912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3F35F5-855C-4186-9C73-F0B587EF7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61B8C2-A42D-4572-BB64-4E0EB4FCD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B42A5-2379-48B6-B596-F4C1A6C91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B22C7D-1881-4B4A-8BA8-C556A2D0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619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149AA2-1F65-4D59-8FC2-CF5AB34307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B605A8-7C58-4C5F-B6D9-4308CCD51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408AE1-7E60-4EC9-9A98-EBF49E26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127166-4393-4012-A3E0-2B135A2DC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9ECDDB-8A4F-45F4-8BDA-DD6017F6F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014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62875F-2B34-4534-9C90-09A331045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B8A335-84F7-4005-8A3F-17CDB1BAF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3E9615-5D85-45F4-8A27-5C95582A2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2A98EF-ED01-45C1-9497-932F48E4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3667E4-ED34-4F33-9FB6-2E6AD2C6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444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63DB3-620F-4388-9E34-D606E770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70B889-0721-4F29-BBBC-5130244DF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AE6884-99F8-4852-9551-7F62897EB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D1CAFA-0B12-463B-A1C9-BBCB4AF0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503AAA-3B93-4A75-AFDB-A76E5BEA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295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807C6-5C9B-4732-ACD4-38F3B0DB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714637-91E3-4C7F-A87A-143972A04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D794AC-D8B2-47FC-8E3C-2615657E3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4A8A54-0796-4A3D-A8E7-A5799C551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807FB7-C13D-49AB-9DAF-52EFE3AC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4DA87E-D42B-414B-998B-31C72CCE6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73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3FF47-A00D-4A4C-AF35-D4C00144D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4F0F2E-9BFB-4663-9A45-2A4A356BB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ADB098-8B3C-4E73-B820-665DB84F9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845AC5-C633-4DB8-84B9-A3BC5AB1D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B454C9-132A-4ED9-B2AE-298032DBB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094F4A0-BC55-44FE-98EA-2ADCE32F9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3038ABF-D613-41EA-8B29-F080394B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49E4F2-6B69-422B-9380-E0E8B7AAA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42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7B7FE-C8BC-430F-894A-3D5174E62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2B2D1A-B194-4B76-BEFD-4901BEDA2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F9C690-52EC-4E9B-99BF-A8753C45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F268008-B4A5-4EA1-91A2-1ECD5C37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8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AB0D37-883B-4E9D-945E-3EF050A09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BC6386-C1EC-4A14-9E69-041F269D4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790C7C8-C172-4DC8-8D08-2BE1D3399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3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EDFCF-B649-4447-A187-6A24452A4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61DC63-A6FB-4A1C-A48A-EE0408235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6B77CA-1996-46B5-8FEA-9F43D7E52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8DA9A3-CBC8-402E-88CC-FA6F51A32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3D7D1F-785A-4DE3-8B25-FA080DB83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060004-CEF3-41DA-8E14-9E4939E7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2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4F5024-01D4-4771-95E4-3518CA3B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8ED39B-F3B1-4E3D-B851-2D3C675A24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5EE406-9128-46C4-ABE0-2050C4712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A5E0E3-D1EC-4406-B16A-991DC4E43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5EF97A-CC95-4230-9A09-2942343CA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1D3632-B3D6-4BCD-9497-D354F997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965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CA7C57-792D-4C6E-8A44-10C84F479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69B69A-90DB-406D-B65C-2E3EF23A5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F4FA08-4ECB-4C1D-931E-4E7A2DCE9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63F94-B165-482D-9DD9-7435C05B2EAB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EED182-5870-4C9E-821F-BD323929E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4C716B-D6FA-4AF3-BD34-41F39DD57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945EE-8718-42FA-B90B-DFC80B930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16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IMPE azul TRANSPARENTE.jpg.png">
            <a:extLst>
              <a:ext uri="{FF2B5EF4-FFF2-40B4-BE49-F238E27FC236}">
                <a16:creationId xmlns:a16="http://schemas.microsoft.com/office/drawing/2014/main" id="{957E0D90-E991-4580-A58B-2CF62E26C21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72431" y="5793743"/>
            <a:ext cx="1512175" cy="105421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5956412-1565-4F4A-B6A3-D555A9FD297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91" y="5917511"/>
            <a:ext cx="1920811" cy="818512"/>
          </a:xfrm>
          <a:prstGeom prst="rect">
            <a:avLst/>
          </a:prstGeom>
          <a:noFill/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A091D859-9D2A-4D20-B6A4-9D029D509AE8}"/>
              </a:ext>
            </a:extLst>
          </p:cNvPr>
          <p:cNvSpPr/>
          <p:nvPr/>
        </p:nvSpPr>
        <p:spPr>
          <a:xfrm>
            <a:off x="1681879" y="82055"/>
            <a:ext cx="8828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CONSUMO DE MEDICAMENTO SEMANAL LICITADO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/>
        </p:nvGraphicFramePr>
        <p:xfrm>
          <a:off x="28574" y="775854"/>
          <a:ext cx="12024881" cy="5141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92A0225E-0925-416D-BBFE-88CE5931647D}"/>
              </a:ext>
            </a:extLst>
          </p:cNvPr>
          <p:cNvSpPr/>
          <p:nvPr/>
        </p:nvSpPr>
        <p:spPr>
          <a:xfrm>
            <a:off x="1025589" y="1254128"/>
            <a:ext cx="35778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MX" b="1" dirty="0">
                <a:solidFill>
                  <a:srgbClr val="00B0F0"/>
                </a:solidFill>
              </a:rPr>
              <a:t>MEDICAMENTO </a:t>
            </a:r>
          </a:p>
          <a:p>
            <a:pPr algn="ctr">
              <a:defRPr sz="24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MX" b="1" dirty="0">
                <a:solidFill>
                  <a:srgbClr val="00B0F0"/>
                </a:solidFill>
              </a:rPr>
              <a:t>ONCOLOGICO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EAC9DF9-96D0-49A6-BCD9-4E93BF115C5C}"/>
              </a:ext>
            </a:extLst>
          </p:cNvPr>
          <p:cNvSpPr/>
          <p:nvPr/>
        </p:nvSpPr>
        <p:spPr>
          <a:xfrm>
            <a:off x="9535240" y="706754"/>
            <a:ext cx="1949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L.B. $  346,153.84 </a:t>
            </a:r>
          </a:p>
        </p:txBody>
      </p:sp>
    </p:spTree>
    <p:extLst>
      <p:ext uri="{BB962C8B-B14F-4D97-AF65-F5344CB8AC3E}">
        <p14:creationId xmlns:p14="http://schemas.microsoft.com/office/powerpoint/2010/main" val="294857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41</Words>
  <Application>Microsoft Office PowerPoint</Application>
  <PresentationFormat>Panorámica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Ivette Trillo</dc:creator>
  <cp:lastModifiedBy>Ivette Trillo</cp:lastModifiedBy>
  <cp:revision>1</cp:revision>
  <dcterms:created xsi:type="dcterms:W3CDTF">2019-07-11T18:30:40Z</dcterms:created>
  <dcterms:modified xsi:type="dcterms:W3CDTF">2019-07-11T18:38:10Z</dcterms:modified>
</cp:coreProperties>
</file>