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9" r:id="rId3"/>
    <p:sldId id="267" r:id="rId4"/>
    <p:sldId id="271" r:id="rId5"/>
    <p:sldId id="275" r:id="rId6"/>
    <p:sldId id="276" r:id="rId7"/>
    <p:sldId id="359" r:id="rId8"/>
    <p:sldId id="277" r:id="rId9"/>
    <p:sldId id="351" r:id="rId10"/>
    <p:sldId id="346" r:id="rId11"/>
    <p:sldId id="356" r:id="rId12"/>
    <p:sldId id="347" r:id="rId13"/>
    <p:sldId id="349" r:id="rId14"/>
    <p:sldId id="350" r:id="rId15"/>
    <p:sldId id="360" r:id="rId16"/>
    <p:sldId id="361" r:id="rId17"/>
    <p:sldId id="362" r:id="rId18"/>
    <p:sldId id="363" r:id="rId19"/>
    <p:sldId id="364" r:id="rId20"/>
    <p:sldId id="326" r:id="rId21"/>
    <p:sldId id="302" r:id="rId22"/>
    <p:sldId id="303" r:id="rId23"/>
    <p:sldId id="309" r:id="rId24"/>
    <p:sldId id="310" r:id="rId25"/>
    <p:sldId id="311" r:id="rId26"/>
    <p:sldId id="316" r:id="rId27"/>
    <p:sldId id="317" r:id="rId28"/>
    <p:sldId id="319" r:id="rId29"/>
    <p:sldId id="336" r:id="rId30"/>
    <p:sldId id="327" r:id="rId31"/>
    <p:sldId id="32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E0BF1-EB3E-44E1-8050-9F561720F22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BFD1F6F-0E67-4FBA-B5A1-95B4F941408C}">
      <dgm:prSet phldrT="[Texto]"/>
      <dgm:spPr/>
      <dgm:t>
        <a:bodyPr/>
        <a:lstStyle/>
        <a:p>
          <a:r>
            <a:rPr lang="es-ES_tradnl" dirty="0" smtClean="0"/>
            <a:t>2010</a:t>
          </a:r>
          <a:endParaRPr lang="es-MX" dirty="0"/>
        </a:p>
      </dgm:t>
    </dgm:pt>
    <dgm:pt modelId="{21A4970D-F6FC-4374-8940-43FF70D8A5D0}" type="parTrans" cxnId="{6568E822-E579-46E5-9B44-E01B13964E6D}">
      <dgm:prSet/>
      <dgm:spPr/>
      <dgm:t>
        <a:bodyPr/>
        <a:lstStyle/>
        <a:p>
          <a:endParaRPr lang="es-MX"/>
        </a:p>
      </dgm:t>
    </dgm:pt>
    <dgm:pt modelId="{E4B52587-33D7-47F6-B8D8-D5663C32C135}" type="sibTrans" cxnId="{6568E822-E579-46E5-9B44-E01B13964E6D}">
      <dgm:prSet/>
      <dgm:spPr/>
      <dgm:t>
        <a:bodyPr/>
        <a:lstStyle/>
        <a:p>
          <a:endParaRPr lang="es-MX"/>
        </a:p>
      </dgm:t>
    </dgm:pt>
    <dgm:pt modelId="{7CAC64BD-9806-410C-8E69-C224E137A8C3}">
      <dgm:prSet phldrT="[Texto]"/>
      <dgm:spPr/>
      <dgm:t>
        <a:bodyPr/>
        <a:lstStyle/>
        <a:p>
          <a:r>
            <a:rPr lang="es-ES_tradnl" dirty="0" smtClean="0"/>
            <a:t>2012</a:t>
          </a:r>
          <a:endParaRPr lang="es-MX" dirty="0"/>
        </a:p>
      </dgm:t>
    </dgm:pt>
    <dgm:pt modelId="{43EA0FE4-D4C6-4822-9C19-B0D057DC05FF}" type="parTrans" cxnId="{6A6869E2-04DF-420E-AB3D-568BCC7151DD}">
      <dgm:prSet/>
      <dgm:spPr/>
      <dgm:t>
        <a:bodyPr/>
        <a:lstStyle/>
        <a:p>
          <a:endParaRPr lang="es-MX"/>
        </a:p>
      </dgm:t>
    </dgm:pt>
    <dgm:pt modelId="{3FC9510A-1C67-463E-BC6E-8752993F6E0A}" type="sibTrans" cxnId="{6A6869E2-04DF-420E-AB3D-568BCC7151DD}">
      <dgm:prSet/>
      <dgm:spPr/>
      <dgm:t>
        <a:bodyPr/>
        <a:lstStyle/>
        <a:p>
          <a:endParaRPr lang="es-MX"/>
        </a:p>
      </dgm:t>
    </dgm:pt>
    <dgm:pt modelId="{B9F370F3-66CD-425F-A194-0007464364D2}">
      <dgm:prSet phldrT="[Texto]"/>
      <dgm:spPr/>
      <dgm:t>
        <a:bodyPr/>
        <a:lstStyle/>
        <a:p>
          <a:r>
            <a:rPr lang="es-ES_tradnl" dirty="0" smtClean="0"/>
            <a:t>2013</a:t>
          </a:r>
          <a:endParaRPr lang="es-MX" dirty="0"/>
        </a:p>
      </dgm:t>
    </dgm:pt>
    <dgm:pt modelId="{2E2AE98A-3848-4BE4-9AFF-6E474753208A}" type="parTrans" cxnId="{59C89EBB-BE13-4962-9142-DB2A770FA475}">
      <dgm:prSet/>
      <dgm:spPr/>
      <dgm:t>
        <a:bodyPr/>
        <a:lstStyle/>
        <a:p>
          <a:endParaRPr lang="es-MX"/>
        </a:p>
      </dgm:t>
    </dgm:pt>
    <dgm:pt modelId="{EE95E256-4F1D-4532-99FB-AB190F50957F}" type="sibTrans" cxnId="{59C89EBB-BE13-4962-9142-DB2A770FA475}">
      <dgm:prSet/>
      <dgm:spPr/>
      <dgm:t>
        <a:bodyPr/>
        <a:lstStyle/>
        <a:p>
          <a:endParaRPr lang="es-MX"/>
        </a:p>
      </dgm:t>
    </dgm:pt>
    <dgm:pt modelId="{F964C8AA-54F5-4C09-A4F6-52CEA7C44309}">
      <dgm:prSet custT="1"/>
      <dgm:spPr/>
      <dgm:t>
        <a:bodyPr/>
        <a:lstStyle/>
        <a:p>
          <a:pPr algn="just"/>
          <a:r>
            <a:rPr lang="es-ES_tradnl" sz="6000" dirty="0" smtClean="0"/>
            <a:t> </a:t>
          </a:r>
          <a:endParaRPr lang="es-MX" sz="6000" dirty="0"/>
        </a:p>
      </dgm:t>
    </dgm:pt>
    <dgm:pt modelId="{6910115F-047E-4697-84B7-1A3C1B82CE1D}" type="parTrans" cxnId="{DE6BD38F-DF17-4F24-A6A9-2AAAE04FD096}">
      <dgm:prSet/>
      <dgm:spPr/>
      <dgm:t>
        <a:bodyPr/>
        <a:lstStyle/>
        <a:p>
          <a:endParaRPr lang="es-MX"/>
        </a:p>
      </dgm:t>
    </dgm:pt>
    <dgm:pt modelId="{C81E780D-3F5A-4B20-A83F-BE620BE27CD1}" type="sibTrans" cxnId="{DE6BD38F-DF17-4F24-A6A9-2AAAE04FD096}">
      <dgm:prSet/>
      <dgm:spPr/>
      <dgm:t>
        <a:bodyPr/>
        <a:lstStyle/>
        <a:p>
          <a:endParaRPr lang="es-MX"/>
        </a:p>
      </dgm:t>
    </dgm:pt>
    <dgm:pt modelId="{934A4872-F256-4BEA-9A10-56C559C64945}" type="pres">
      <dgm:prSet presAssocID="{04BE0BF1-EB3E-44E1-8050-9F561720F2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188523-7C3D-4F6E-B656-1DE8AC763937}" type="pres">
      <dgm:prSet presAssocID="{3BFD1F6F-0E67-4FBA-B5A1-95B4F941408C}" presName="compNode" presStyleCnt="0"/>
      <dgm:spPr/>
    </dgm:pt>
    <dgm:pt modelId="{6CD9EB36-C788-49CF-B0E1-7ABCCA2E919B}" type="pres">
      <dgm:prSet presAssocID="{3BFD1F6F-0E67-4FBA-B5A1-95B4F941408C}" presName="noGeometry" presStyleCnt="0"/>
      <dgm:spPr/>
    </dgm:pt>
    <dgm:pt modelId="{9F726556-5A74-43B4-B3EF-C09E478916A0}" type="pres">
      <dgm:prSet presAssocID="{3BFD1F6F-0E67-4FBA-B5A1-95B4F941408C}" presName="childTextVisible" presStyleLbl="bgAccFollowNode1" presStyleIdx="0" presStyleCnt="3" custScaleX="964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05E77E-C06A-48AD-B7E4-2D8BCD5335CF}" type="pres">
      <dgm:prSet presAssocID="{3BFD1F6F-0E67-4FBA-B5A1-95B4F941408C}" presName="childTextHidden" presStyleLbl="bgAccFollowNode1" presStyleIdx="0" presStyleCnt="3"/>
      <dgm:spPr/>
      <dgm:t>
        <a:bodyPr/>
        <a:lstStyle/>
        <a:p>
          <a:endParaRPr lang="es-MX"/>
        </a:p>
      </dgm:t>
    </dgm:pt>
    <dgm:pt modelId="{D1732F2B-443E-4416-ADB6-26F6DC35D53F}" type="pres">
      <dgm:prSet presAssocID="{3BFD1F6F-0E67-4FBA-B5A1-95B4F941408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B4D27B-011E-49D0-B361-12AB95D73254}" type="pres">
      <dgm:prSet presAssocID="{3BFD1F6F-0E67-4FBA-B5A1-95B4F941408C}" presName="aSpace" presStyleCnt="0"/>
      <dgm:spPr/>
    </dgm:pt>
    <dgm:pt modelId="{02DF0BC9-24DE-4C39-BB81-A1107C1FA492}" type="pres">
      <dgm:prSet presAssocID="{7CAC64BD-9806-410C-8E69-C224E137A8C3}" presName="compNode" presStyleCnt="0"/>
      <dgm:spPr/>
    </dgm:pt>
    <dgm:pt modelId="{8FFB06A4-AE70-46DA-8BF2-795C24182BCD}" type="pres">
      <dgm:prSet presAssocID="{7CAC64BD-9806-410C-8E69-C224E137A8C3}" presName="noGeometry" presStyleCnt="0"/>
      <dgm:spPr/>
    </dgm:pt>
    <dgm:pt modelId="{3F84003F-EAC4-4214-91F3-E1899A4A4140}" type="pres">
      <dgm:prSet presAssocID="{7CAC64BD-9806-410C-8E69-C224E137A8C3}" presName="childTextVisible" presStyleLbl="bgAccFollowNode1" presStyleIdx="1" presStyleCnt="3">
        <dgm:presLayoutVars>
          <dgm:bulletEnabled val="1"/>
        </dgm:presLayoutVars>
      </dgm:prSet>
      <dgm:spPr/>
    </dgm:pt>
    <dgm:pt modelId="{0CBEB3A2-BF2C-4D46-8A0E-4407EFD1F1AF}" type="pres">
      <dgm:prSet presAssocID="{7CAC64BD-9806-410C-8E69-C224E137A8C3}" presName="childTextHidden" presStyleLbl="bgAccFollowNode1" presStyleIdx="1" presStyleCnt="3"/>
      <dgm:spPr/>
    </dgm:pt>
    <dgm:pt modelId="{DFE1242B-6681-449D-8614-16E8CE68E7A1}" type="pres">
      <dgm:prSet presAssocID="{7CAC64BD-9806-410C-8E69-C224E137A8C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C9C1D-70CF-4FC0-9A34-477B857A1390}" type="pres">
      <dgm:prSet presAssocID="{7CAC64BD-9806-410C-8E69-C224E137A8C3}" presName="aSpace" presStyleCnt="0"/>
      <dgm:spPr/>
    </dgm:pt>
    <dgm:pt modelId="{72BE4F30-F283-45AF-B0AF-BE53930615CC}" type="pres">
      <dgm:prSet presAssocID="{B9F370F3-66CD-425F-A194-0007464364D2}" presName="compNode" presStyleCnt="0"/>
      <dgm:spPr/>
    </dgm:pt>
    <dgm:pt modelId="{03B8C3B1-D6B8-4738-924F-4E6B26789507}" type="pres">
      <dgm:prSet presAssocID="{B9F370F3-66CD-425F-A194-0007464364D2}" presName="noGeometry" presStyleCnt="0"/>
      <dgm:spPr/>
    </dgm:pt>
    <dgm:pt modelId="{8605E62E-8714-4404-8458-20678F39A722}" type="pres">
      <dgm:prSet presAssocID="{B9F370F3-66CD-425F-A194-0007464364D2}" presName="childTextVisible" presStyleLbl="bgAccFollowNode1" presStyleIdx="2" presStyleCnt="3">
        <dgm:presLayoutVars>
          <dgm:bulletEnabled val="1"/>
        </dgm:presLayoutVars>
      </dgm:prSet>
      <dgm:spPr/>
    </dgm:pt>
    <dgm:pt modelId="{1058E11B-F03C-4416-99E3-03782066E02D}" type="pres">
      <dgm:prSet presAssocID="{B9F370F3-66CD-425F-A194-0007464364D2}" presName="childTextHidden" presStyleLbl="bgAccFollowNode1" presStyleIdx="2" presStyleCnt="3"/>
      <dgm:spPr/>
    </dgm:pt>
    <dgm:pt modelId="{0146D564-A819-4D3A-AAC1-A1227DD47E5F}" type="pres">
      <dgm:prSet presAssocID="{B9F370F3-66CD-425F-A194-0007464364D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9C89EBB-BE13-4962-9142-DB2A770FA475}" srcId="{04BE0BF1-EB3E-44E1-8050-9F561720F222}" destId="{B9F370F3-66CD-425F-A194-0007464364D2}" srcOrd="2" destOrd="0" parTransId="{2E2AE98A-3848-4BE4-9AFF-6E474753208A}" sibTransId="{EE95E256-4F1D-4532-99FB-AB190F50957F}"/>
    <dgm:cxn modelId="{DE6BD38F-DF17-4F24-A6A9-2AAAE04FD096}" srcId="{3BFD1F6F-0E67-4FBA-B5A1-95B4F941408C}" destId="{F964C8AA-54F5-4C09-A4F6-52CEA7C44309}" srcOrd="0" destOrd="0" parTransId="{6910115F-047E-4697-84B7-1A3C1B82CE1D}" sibTransId="{C81E780D-3F5A-4B20-A83F-BE620BE27CD1}"/>
    <dgm:cxn modelId="{430575C9-28E4-4961-9BFE-96BA901D511E}" type="presOf" srcId="{F964C8AA-54F5-4C09-A4F6-52CEA7C44309}" destId="{8505E77E-C06A-48AD-B7E4-2D8BCD5335CF}" srcOrd="1" destOrd="0" presId="urn:microsoft.com/office/officeart/2005/8/layout/hProcess6"/>
    <dgm:cxn modelId="{52556CC9-DF7C-47C8-AA00-F646038A24A2}" type="presOf" srcId="{7CAC64BD-9806-410C-8E69-C224E137A8C3}" destId="{DFE1242B-6681-449D-8614-16E8CE68E7A1}" srcOrd="0" destOrd="0" presId="urn:microsoft.com/office/officeart/2005/8/layout/hProcess6"/>
    <dgm:cxn modelId="{6A6869E2-04DF-420E-AB3D-568BCC7151DD}" srcId="{04BE0BF1-EB3E-44E1-8050-9F561720F222}" destId="{7CAC64BD-9806-410C-8E69-C224E137A8C3}" srcOrd="1" destOrd="0" parTransId="{43EA0FE4-D4C6-4822-9C19-B0D057DC05FF}" sibTransId="{3FC9510A-1C67-463E-BC6E-8752993F6E0A}"/>
    <dgm:cxn modelId="{051FA32B-2BAE-4BD3-87E0-008D1A212B9D}" type="presOf" srcId="{3BFD1F6F-0E67-4FBA-B5A1-95B4F941408C}" destId="{D1732F2B-443E-4416-ADB6-26F6DC35D53F}" srcOrd="0" destOrd="0" presId="urn:microsoft.com/office/officeart/2005/8/layout/hProcess6"/>
    <dgm:cxn modelId="{7D1CF7C7-B64A-4044-935F-2A5C1526C8AC}" type="presOf" srcId="{B9F370F3-66CD-425F-A194-0007464364D2}" destId="{0146D564-A819-4D3A-AAC1-A1227DD47E5F}" srcOrd="0" destOrd="0" presId="urn:microsoft.com/office/officeart/2005/8/layout/hProcess6"/>
    <dgm:cxn modelId="{EB1E941A-1897-46D1-BC0D-23CA53A095C8}" type="presOf" srcId="{04BE0BF1-EB3E-44E1-8050-9F561720F222}" destId="{934A4872-F256-4BEA-9A10-56C559C64945}" srcOrd="0" destOrd="0" presId="urn:microsoft.com/office/officeart/2005/8/layout/hProcess6"/>
    <dgm:cxn modelId="{F7379543-8EB7-4B6B-ACC4-136C2C051783}" type="presOf" srcId="{F964C8AA-54F5-4C09-A4F6-52CEA7C44309}" destId="{9F726556-5A74-43B4-B3EF-C09E478916A0}" srcOrd="0" destOrd="0" presId="urn:microsoft.com/office/officeart/2005/8/layout/hProcess6"/>
    <dgm:cxn modelId="{6568E822-E579-46E5-9B44-E01B13964E6D}" srcId="{04BE0BF1-EB3E-44E1-8050-9F561720F222}" destId="{3BFD1F6F-0E67-4FBA-B5A1-95B4F941408C}" srcOrd="0" destOrd="0" parTransId="{21A4970D-F6FC-4374-8940-43FF70D8A5D0}" sibTransId="{E4B52587-33D7-47F6-B8D8-D5663C32C135}"/>
    <dgm:cxn modelId="{4F4C322E-CE70-4109-9B58-BA4C9688B89D}" type="presParOf" srcId="{934A4872-F256-4BEA-9A10-56C559C64945}" destId="{4E188523-7C3D-4F6E-B656-1DE8AC763937}" srcOrd="0" destOrd="0" presId="urn:microsoft.com/office/officeart/2005/8/layout/hProcess6"/>
    <dgm:cxn modelId="{BC560F32-4590-4B41-B831-CBD406497B32}" type="presParOf" srcId="{4E188523-7C3D-4F6E-B656-1DE8AC763937}" destId="{6CD9EB36-C788-49CF-B0E1-7ABCCA2E919B}" srcOrd="0" destOrd="0" presId="urn:microsoft.com/office/officeart/2005/8/layout/hProcess6"/>
    <dgm:cxn modelId="{B8BB7390-6AEB-4F76-A5A5-C803C3E28BA6}" type="presParOf" srcId="{4E188523-7C3D-4F6E-B656-1DE8AC763937}" destId="{9F726556-5A74-43B4-B3EF-C09E478916A0}" srcOrd="1" destOrd="0" presId="urn:microsoft.com/office/officeart/2005/8/layout/hProcess6"/>
    <dgm:cxn modelId="{992AC973-A99A-4E60-8E04-8CFE10CD51E3}" type="presParOf" srcId="{4E188523-7C3D-4F6E-B656-1DE8AC763937}" destId="{8505E77E-C06A-48AD-B7E4-2D8BCD5335CF}" srcOrd="2" destOrd="0" presId="urn:microsoft.com/office/officeart/2005/8/layout/hProcess6"/>
    <dgm:cxn modelId="{08B7F7EC-4308-4FDD-A9FF-0FD29684B13E}" type="presParOf" srcId="{4E188523-7C3D-4F6E-B656-1DE8AC763937}" destId="{D1732F2B-443E-4416-ADB6-26F6DC35D53F}" srcOrd="3" destOrd="0" presId="urn:microsoft.com/office/officeart/2005/8/layout/hProcess6"/>
    <dgm:cxn modelId="{9258AAB7-8CC3-4232-8AA9-A6C90F98F0B2}" type="presParOf" srcId="{934A4872-F256-4BEA-9A10-56C559C64945}" destId="{FDB4D27B-011E-49D0-B361-12AB95D73254}" srcOrd="1" destOrd="0" presId="urn:microsoft.com/office/officeart/2005/8/layout/hProcess6"/>
    <dgm:cxn modelId="{42AB282D-D995-47B5-B164-A604414295B0}" type="presParOf" srcId="{934A4872-F256-4BEA-9A10-56C559C64945}" destId="{02DF0BC9-24DE-4C39-BB81-A1107C1FA492}" srcOrd="2" destOrd="0" presId="urn:microsoft.com/office/officeart/2005/8/layout/hProcess6"/>
    <dgm:cxn modelId="{0CCF7742-B59E-4E15-B241-3D675E92E558}" type="presParOf" srcId="{02DF0BC9-24DE-4C39-BB81-A1107C1FA492}" destId="{8FFB06A4-AE70-46DA-8BF2-795C24182BCD}" srcOrd="0" destOrd="0" presId="urn:microsoft.com/office/officeart/2005/8/layout/hProcess6"/>
    <dgm:cxn modelId="{1DA47101-0B9D-45F4-ADDF-468301A7B43F}" type="presParOf" srcId="{02DF0BC9-24DE-4C39-BB81-A1107C1FA492}" destId="{3F84003F-EAC4-4214-91F3-E1899A4A4140}" srcOrd="1" destOrd="0" presId="urn:microsoft.com/office/officeart/2005/8/layout/hProcess6"/>
    <dgm:cxn modelId="{A9C81BAB-A027-4670-8454-222055F046E3}" type="presParOf" srcId="{02DF0BC9-24DE-4C39-BB81-A1107C1FA492}" destId="{0CBEB3A2-BF2C-4D46-8A0E-4407EFD1F1AF}" srcOrd="2" destOrd="0" presId="urn:microsoft.com/office/officeart/2005/8/layout/hProcess6"/>
    <dgm:cxn modelId="{3172CDBA-DD25-4965-876F-B6F97735324F}" type="presParOf" srcId="{02DF0BC9-24DE-4C39-BB81-A1107C1FA492}" destId="{DFE1242B-6681-449D-8614-16E8CE68E7A1}" srcOrd="3" destOrd="0" presId="urn:microsoft.com/office/officeart/2005/8/layout/hProcess6"/>
    <dgm:cxn modelId="{401DB98C-554B-4D02-A654-49EB26ACB3E4}" type="presParOf" srcId="{934A4872-F256-4BEA-9A10-56C559C64945}" destId="{5D7C9C1D-70CF-4FC0-9A34-477B857A1390}" srcOrd="3" destOrd="0" presId="urn:microsoft.com/office/officeart/2005/8/layout/hProcess6"/>
    <dgm:cxn modelId="{68892723-BE9C-41C2-A486-11A5DFA114FD}" type="presParOf" srcId="{934A4872-F256-4BEA-9A10-56C559C64945}" destId="{72BE4F30-F283-45AF-B0AF-BE53930615CC}" srcOrd="4" destOrd="0" presId="urn:microsoft.com/office/officeart/2005/8/layout/hProcess6"/>
    <dgm:cxn modelId="{9BA612DD-D969-4B4A-A048-CE04F4BDCFE0}" type="presParOf" srcId="{72BE4F30-F283-45AF-B0AF-BE53930615CC}" destId="{03B8C3B1-D6B8-4738-924F-4E6B26789507}" srcOrd="0" destOrd="0" presId="urn:microsoft.com/office/officeart/2005/8/layout/hProcess6"/>
    <dgm:cxn modelId="{7957A53C-532C-4D60-B7B7-7821A30E8740}" type="presParOf" srcId="{72BE4F30-F283-45AF-B0AF-BE53930615CC}" destId="{8605E62E-8714-4404-8458-20678F39A722}" srcOrd="1" destOrd="0" presId="urn:microsoft.com/office/officeart/2005/8/layout/hProcess6"/>
    <dgm:cxn modelId="{A4B0328F-F26D-4B82-8A17-B3F4672306E8}" type="presParOf" srcId="{72BE4F30-F283-45AF-B0AF-BE53930615CC}" destId="{1058E11B-F03C-4416-99E3-03782066E02D}" srcOrd="2" destOrd="0" presId="urn:microsoft.com/office/officeart/2005/8/layout/hProcess6"/>
    <dgm:cxn modelId="{513391C7-F2D8-4DFD-A77B-3A5845835A5F}" type="presParOf" srcId="{72BE4F30-F283-45AF-B0AF-BE53930615CC}" destId="{0146D564-A819-4D3A-AAC1-A1227DD47E5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E0BF1-EB3E-44E1-8050-9F561720F22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BFD1F6F-0E67-4FBA-B5A1-95B4F941408C}">
      <dgm:prSet phldrT="[Texto]"/>
      <dgm:spPr>
        <a:solidFill>
          <a:srgbClr val="92D050"/>
        </a:solidFill>
      </dgm:spPr>
      <dgm:t>
        <a:bodyPr/>
        <a:lstStyle/>
        <a:p>
          <a:r>
            <a:rPr lang="es-ES_tradnl" dirty="0" smtClean="0"/>
            <a:t>2013-2014</a:t>
          </a:r>
          <a:endParaRPr lang="es-MX" dirty="0"/>
        </a:p>
      </dgm:t>
    </dgm:pt>
    <dgm:pt modelId="{21A4970D-F6FC-4374-8940-43FF70D8A5D0}" type="parTrans" cxnId="{6568E822-E579-46E5-9B44-E01B13964E6D}">
      <dgm:prSet/>
      <dgm:spPr/>
      <dgm:t>
        <a:bodyPr/>
        <a:lstStyle/>
        <a:p>
          <a:endParaRPr lang="es-MX"/>
        </a:p>
      </dgm:t>
    </dgm:pt>
    <dgm:pt modelId="{E4B52587-33D7-47F6-B8D8-D5663C32C135}" type="sibTrans" cxnId="{6568E822-E579-46E5-9B44-E01B13964E6D}">
      <dgm:prSet/>
      <dgm:spPr/>
      <dgm:t>
        <a:bodyPr/>
        <a:lstStyle/>
        <a:p>
          <a:endParaRPr lang="es-MX"/>
        </a:p>
      </dgm:t>
    </dgm:pt>
    <dgm:pt modelId="{7CAC64BD-9806-410C-8E69-C224E137A8C3}">
      <dgm:prSet phldrT="[Texto]"/>
      <dgm:spPr/>
      <dgm:t>
        <a:bodyPr/>
        <a:lstStyle/>
        <a:p>
          <a:r>
            <a:rPr lang="es-ES_tradnl" dirty="0" smtClean="0"/>
            <a:t>2015</a:t>
          </a:r>
          <a:endParaRPr lang="es-MX" dirty="0"/>
        </a:p>
      </dgm:t>
    </dgm:pt>
    <dgm:pt modelId="{43EA0FE4-D4C6-4822-9C19-B0D057DC05FF}" type="parTrans" cxnId="{6A6869E2-04DF-420E-AB3D-568BCC7151DD}">
      <dgm:prSet/>
      <dgm:spPr/>
      <dgm:t>
        <a:bodyPr/>
        <a:lstStyle/>
        <a:p>
          <a:endParaRPr lang="es-MX"/>
        </a:p>
      </dgm:t>
    </dgm:pt>
    <dgm:pt modelId="{3FC9510A-1C67-463E-BC6E-8752993F6E0A}" type="sibTrans" cxnId="{6A6869E2-04DF-420E-AB3D-568BCC7151DD}">
      <dgm:prSet/>
      <dgm:spPr/>
      <dgm:t>
        <a:bodyPr/>
        <a:lstStyle/>
        <a:p>
          <a:endParaRPr lang="es-MX"/>
        </a:p>
      </dgm:t>
    </dgm:pt>
    <dgm:pt modelId="{B9F370F3-66CD-425F-A194-0007464364D2}">
      <dgm:prSet phldrT="[Texto]"/>
      <dgm:spPr/>
      <dgm:t>
        <a:bodyPr/>
        <a:lstStyle/>
        <a:p>
          <a:r>
            <a:rPr lang="es-ES_tradnl" dirty="0" smtClean="0"/>
            <a:t>2018</a:t>
          </a:r>
          <a:endParaRPr lang="es-MX" dirty="0"/>
        </a:p>
      </dgm:t>
    </dgm:pt>
    <dgm:pt modelId="{2E2AE98A-3848-4BE4-9AFF-6E474753208A}" type="parTrans" cxnId="{59C89EBB-BE13-4962-9142-DB2A770FA475}">
      <dgm:prSet/>
      <dgm:spPr/>
      <dgm:t>
        <a:bodyPr/>
        <a:lstStyle/>
        <a:p>
          <a:endParaRPr lang="es-MX"/>
        </a:p>
      </dgm:t>
    </dgm:pt>
    <dgm:pt modelId="{EE95E256-4F1D-4532-99FB-AB190F50957F}" type="sibTrans" cxnId="{59C89EBB-BE13-4962-9142-DB2A770FA475}">
      <dgm:prSet/>
      <dgm:spPr/>
      <dgm:t>
        <a:bodyPr/>
        <a:lstStyle/>
        <a:p>
          <a:endParaRPr lang="es-MX"/>
        </a:p>
      </dgm:t>
    </dgm:pt>
    <dgm:pt modelId="{F964C8AA-54F5-4C09-A4F6-52CEA7C44309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s-ES_tradnl" sz="6000" dirty="0" smtClean="0">
              <a:solidFill>
                <a:schemeClr val="bg1"/>
              </a:solidFill>
            </a:rPr>
            <a:t> </a:t>
          </a:r>
          <a:endParaRPr lang="es-MX" sz="6000" dirty="0">
            <a:solidFill>
              <a:schemeClr val="bg1"/>
            </a:solidFill>
          </a:endParaRPr>
        </a:p>
      </dgm:t>
    </dgm:pt>
    <dgm:pt modelId="{6910115F-047E-4697-84B7-1A3C1B82CE1D}" type="parTrans" cxnId="{DE6BD38F-DF17-4F24-A6A9-2AAAE04FD096}">
      <dgm:prSet/>
      <dgm:spPr/>
      <dgm:t>
        <a:bodyPr/>
        <a:lstStyle/>
        <a:p>
          <a:endParaRPr lang="es-MX"/>
        </a:p>
      </dgm:t>
    </dgm:pt>
    <dgm:pt modelId="{C81E780D-3F5A-4B20-A83F-BE620BE27CD1}" type="sibTrans" cxnId="{DE6BD38F-DF17-4F24-A6A9-2AAAE04FD096}">
      <dgm:prSet/>
      <dgm:spPr/>
      <dgm:t>
        <a:bodyPr/>
        <a:lstStyle/>
        <a:p>
          <a:endParaRPr lang="es-MX"/>
        </a:p>
      </dgm:t>
    </dgm:pt>
    <dgm:pt modelId="{934A4872-F256-4BEA-9A10-56C559C64945}" type="pres">
      <dgm:prSet presAssocID="{04BE0BF1-EB3E-44E1-8050-9F561720F2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188523-7C3D-4F6E-B656-1DE8AC763937}" type="pres">
      <dgm:prSet presAssocID="{3BFD1F6F-0E67-4FBA-B5A1-95B4F941408C}" presName="compNode" presStyleCnt="0"/>
      <dgm:spPr/>
    </dgm:pt>
    <dgm:pt modelId="{6CD9EB36-C788-49CF-B0E1-7ABCCA2E919B}" type="pres">
      <dgm:prSet presAssocID="{3BFD1F6F-0E67-4FBA-B5A1-95B4F941408C}" presName="noGeometry" presStyleCnt="0"/>
      <dgm:spPr/>
    </dgm:pt>
    <dgm:pt modelId="{9F726556-5A74-43B4-B3EF-C09E478916A0}" type="pres">
      <dgm:prSet presAssocID="{3BFD1F6F-0E67-4FBA-B5A1-95B4F941408C}" presName="childTextVisible" presStyleLbl="bgAccFollowNode1" presStyleIdx="0" presStyleCnt="3" custScaleX="116981" custScaleY="133545" custLinFactNeighborX="-3146" custLinFactNeighborY="11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05E77E-C06A-48AD-B7E4-2D8BCD5335CF}" type="pres">
      <dgm:prSet presAssocID="{3BFD1F6F-0E67-4FBA-B5A1-95B4F941408C}" presName="childTextHidden" presStyleLbl="bgAccFollowNode1" presStyleIdx="0" presStyleCnt="3"/>
      <dgm:spPr/>
      <dgm:t>
        <a:bodyPr/>
        <a:lstStyle/>
        <a:p>
          <a:endParaRPr lang="es-MX"/>
        </a:p>
      </dgm:t>
    </dgm:pt>
    <dgm:pt modelId="{D1732F2B-443E-4416-ADB6-26F6DC35D53F}" type="pres">
      <dgm:prSet presAssocID="{3BFD1F6F-0E67-4FBA-B5A1-95B4F941408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B4D27B-011E-49D0-B361-12AB95D73254}" type="pres">
      <dgm:prSet presAssocID="{3BFD1F6F-0E67-4FBA-B5A1-95B4F941408C}" presName="aSpace" presStyleCnt="0"/>
      <dgm:spPr/>
    </dgm:pt>
    <dgm:pt modelId="{02DF0BC9-24DE-4C39-BB81-A1107C1FA492}" type="pres">
      <dgm:prSet presAssocID="{7CAC64BD-9806-410C-8E69-C224E137A8C3}" presName="compNode" presStyleCnt="0"/>
      <dgm:spPr/>
    </dgm:pt>
    <dgm:pt modelId="{8FFB06A4-AE70-46DA-8BF2-795C24182BCD}" type="pres">
      <dgm:prSet presAssocID="{7CAC64BD-9806-410C-8E69-C224E137A8C3}" presName="noGeometry" presStyleCnt="0"/>
      <dgm:spPr/>
    </dgm:pt>
    <dgm:pt modelId="{3F84003F-EAC4-4214-91F3-E1899A4A4140}" type="pres">
      <dgm:prSet presAssocID="{7CAC64BD-9806-410C-8E69-C224E137A8C3}" presName="childTextVisible" presStyleLbl="bgAccFollowNode1" presStyleIdx="1" presStyleCnt="3">
        <dgm:presLayoutVars>
          <dgm:bulletEnabled val="1"/>
        </dgm:presLayoutVars>
      </dgm:prSet>
      <dgm:spPr/>
    </dgm:pt>
    <dgm:pt modelId="{0CBEB3A2-BF2C-4D46-8A0E-4407EFD1F1AF}" type="pres">
      <dgm:prSet presAssocID="{7CAC64BD-9806-410C-8E69-C224E137A8C3}" presName="childTextHidden" presStyleLbl="bgAccFollowNode1" presStyleIdx="1" presStyleCnt="3"/>
      <dgm:spPr/>
    </dgm:pt>
    <dgm:pt modelId="{DFE1242B-6681-449D-8614-16E8CE68E7A1}" type="pres">
      <dgm:prSet presAssocID="{7CAC64BD-9806-410C-8E69-C224E137A8C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7C9C1D-70CF-4FC0-9A34-477B857A1390}" type="pres">
      <dgm:prSet presAssocID="{7CAC64BD-9806-410C-8E69-C224E137A8C3}" presName="aSpace" presStyleCnt="0"/>
      <dgm:spPr/>
    </dgm:pt>
    <dgm:pt modelId="{72BE4F30-F283-45AF-B0AF-BE53930615CC}" type="pres">
      <dgm:prSet presAssocID="{B9F370F3-66CD-425F-A194-0007464364D2}" presName="compNode" presStyleCnt="0"/>
      <dgm:spPr/>
    </dgm:pt>
    <dgm:pt modelId="{03B8C3B1-D6B8-4738-924F-4E6B26789507}" type="pres">
      <dgm:prSet presAssocID="{B9F370F3-66CD-425F-A194-0007464364D2}" presName="noGeometry" presStyleCnt="0"/>
      <dgm:spPr/>
    </dgm:pt>
    <dgm:pt modelId="{8605E62E-8714-4404-8458-20678F39A722}" type="pres">
      <dgm:prSet presAssocID="{B9F370F3-66CD-425F-A194-0007464364D2}" presName="childTextVisible" presStyleLbl="bgAccFollowNode1" presStyleIdx="2" presStyleCnt="3" custLinFactNeighborX="-1884" custLinFactNeighborY="5022">
        <dgm:presLayoutVars>
          <dgm:bulletEnabled val="1"/>
        </dgm:presLayoutVars>
      </dgm:prSet>
      <dgm:spPr/>
    </dgm:pt>
    <dgm:pt modelId="{1058E11B-F03C-4416-99E3-03782066E02D}" type="pres">
      <dgm:prSet presAssocID="{B9F370F3-66CD-425F-A194-0007464364D2}" presName="childTextHidden" presStyleLbl="bgAccFollowNode1" presStyleIdx="2" presStyleCnt="3"/>
      <dgm:spPr/>
    </dgm:pt>
    <dgm:pt modelId="{0146D564-A819-4D3A-AAC1-A1227DD47E5F}" type="pres">
      <dgm:prSet presAssocID="{B9F370F3-66CD-425F-A194-0007464364D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87215CE-00D0-4B20-8E25-BD5532B99215}" type="presOf" srcId="{3BFD1F6F-0E67-4FBA-B5A1-95B4F941408C}" destId="{D1732F2B-443E-4416-ADB6-26F6DC35D53F}" srcOrd="0" destOrd="0" presId="urn:microsoft.com/office/officeart/2005/8/layout/hProcess6"/>
    <dgm:cxn modelId="{59C89EBB-BE13-4962-9142-DB2A770FA475}" srcId="{04BE0BF1-EB3E-44E1-8050-9F561720F222}" destId="{B9F370F3-66CD-425F-A194-0007464364D2}" srcOrd="2" destOrd="0" parTransId="{2E2AE98A-3848-4BE4-9AFF-6E474753208A}" sibTransId="{EE95E256-4F1D-4532-99FB-AB190F50957F}"/>
    <dgm:cxn modelId="{DE6BD38F-DF17-4F24-A6A9-2AAAE04FD096}" srcId="{3BFD1F6F-0E67-4FBA-B5A1-95B4F941408C}" destId="{F964C8AA-54F5-4C09-A4F6-52CEA7C44309}" srcOrd="0" destOrd="0" parTransId="{6910115F-047E-4697-84B7-1A3C1B82CE1D}" sibTransId="{C81E780D-3F5A-4B20-A83F-BE620BE27CD1}"/>
    <dgm:cxn modelId="{FE0987D5-1043-4D70-8D7B-6D3396817DA0}" type="presOf" srcId="{B9F370F3-66CD-425F-A194-0007464364D2}" destId="{0146D564-A819-4D3A-AAC1-A1227DD47E5F}" srcOrd="0" destOrd="0" presId="urn:microsoft.com/office/officeart/2005/8/layout/hProcess6"/>
    <dgm:cxn modelId="{6A6869E2-04DF-420E-AB3D-568BCC7151DD}" srcId="{04BE0BF1-EB3E-44E1-8050-9F561720F222}" destId="{7CAC64BD-9806-410C-8E69-C224E137A8C3}" srcOrd="1" destOrd="0" parTransId="{43EA0FE4-D4C6-4822-9C19-B0D057DC05FF}" sibTransId="{3FC9510A-1C67-463E-BC6E-8752993F6E0A}"/>
    <dgm:cxn modelId="{2A8BD80E-F6E8-4BD8-A422-668A32890EE1}" type="presOf" srcId="{F964C8AA-54F5-4C09-A4F6-52CEA7C44309}" destId="{8505E77E-C06A-48AD-B7E4-2D8BCD5335CF}" srcOrd="1" destOrd="0" presId="urn:microsoft.com/office/officeart/2005/8/layout/hProcess6"/>
    <dgm:cxn modelId="{9C09C7D0-A846-4640-9817-36633D90511D}" type="presOf" srcId="{7CAC64BD-9806-410C-8E69-C224E137A8C3}" destId="{DFE1242B-6681-449D-8614-16E8CE68E7A1}" srcOrd="0" destOrd="0" presId="urn:microsoft.com/office/officeart/2005/8/layout/hProcess6"/>
    <dgm:cxn modelId="{CA200518-0D55-412C-B824-27C26D9E11D5}" type="presOf" srcId="{04BE0BF1-EB3E-44E1-8050-9F561720F222}" destId="{934A4872-F256-4BEA-9A10-56C559C64945}" srcOrd="0" destOrd="0" presId="urn:microsoft.com/office/officeart/2005/8/layout/hProcess6"/>
    <dgm:cxn modelId="{416F1B23-25AE-4BE5-950C-EF60EF835D79}" type="presOf" srcId="{F964C8AA-54F5-4C09-A4F6-52CEA7C44309}" destId="{9F726556-5A74-43B4-B3EF-C09E478916A0}" srcOrd="0" destOrd="0" presId="urn:microsoft.com/office/officeart/2005/8/layout/hProcess6"/>
    <dgm:cxn modelId="{6568E822-E579-46E5-9B44-E01B13964E6D}" srcId="{04BE0BF1-EB3E-44E1-8050-9F561720F222}" destId="{3BFD1F6F-0E67-4FBA-B5A1-95B4F941408C}" srcOrd="0" destOrd="0" parTransId="{21A4970D-F6FC-4374-8940-43FF70D8A5D0}" sibTransId="{E4B52587-33D7-47F6-B8D8-D5663C32C135}"/>
    <dgm:cxn modelId="{CB07AD71-841E-4AB3-A7FB-1A704924F6C1}" type="presParOf" srcId="{934A4872-F256-4BEA-9A10-56C559C64945}" destId="{4E188523-7C3D-4F6E-B656-1DE8AC763937}" srcOrd="0" destOrd="0" presId="urn:microsoft.com/office/officeart/2005/8/layout/hProcess6"/>
    <dgm:cxn modelId="{31064873-0064-45B4-8409-9959093BD3F8}" type="presParOf" srcId="{4E188523-7C3D-4F6E-B656-1DE8AC763937}" destId="{6CD9EB36-C788-49CF-B0E1-7ABCCA2E919B}" srcOrd="0" destOrd="0" presId="urn:microsoft.com/office/officeart/2005/8/layout/hProcess6"/>
    <dgm:cxn modelId="{D99C8613-84BE-46AF-AF6F-14C05219012D}" type="presParOf" srcId="{4E188523-7C3D-4F6E-B656-1DE8AC763937}" destId="{9F726556-5A74-43B4-B3EF-C09E478916A0}" srcOrd="1" destOrd="0" presId="urn:microsoft.com/office/officeart/2005/8/layout/hProcess6"/>
    <dgm:cxn modelId="{12BC9688-440E-4600-9E78-1A4F9C944ABC}" type="presParOf" srcId="{4E188523-7C3D-4F6E-B656-1DE8AC763937}" destId="{8505E77E-C06A-48AD-B7E4-2D8BCD5335CF}" srcOrd="2" destOrd="0" presId="urn:microsoft.com/office/officeart/2005/8/layout/hProcess6"/>
    <dgm:cxn modelId="{4EB0F019-4B32-407C-AFCC-056D5A575CA5}" type="presParOf" srcId="{4E188523-7C3D-4F6E-B656-1DE8AC763937}" destId="{D1732F2B-443E-4416-ADB6-26F6DC35D53F}" srcOrd="3" destOrd="0" presId="urn:microsoft.com/office/officeart/2005/8/layout/hProcess6"/>
    <dgm:cxn modelId="{5F7B19EB-7D40-44DA-813F-E6300481CD6C}" type="presParOf" srcId="{934A4872-F256-4BEA-9A10-56C559C64945}" destId="{FDB4D27B-011E-49D0-B361-12AB95D73254}" srcOrd="1" destOrd="0" presId="urn:microsoft.com/office/officeart/2005/8/layout/hProcess6"/>
    <dgm:cxn modelId="{3514007B-6912-4D24-B058-802A54DA1BE3}" type="presParOf" srcId="{934A4872-F256-4BEA-9A10-56C559C64945}" destId="{02DF0BC9-24DE-4C39-BB81-A1107C1FA492}" srcOrd="2" destOrd="0" presId="urn:microsoft.com/office/officeart/2005/8/layout/hProcess6"/>
    <dgm:cxn modelId="{F0196F8D-A346-4970-8667-EF399F2FC3D8}" type="presParOf" srcId="{02DF0BC9-24DE-4C39-BB81-A1107C1FA492}" destId="{8FFB06A4-AE70-46DA-8BF2-795C24182BCD}" srcOrd="0" destOrd="0" presId="urn:microsoft.com/office/officeart/2005/8/layout/hProcess6"/>
    <dgm:cxn modelId="{33EF2E08-3C76-4BF3-B6F3-28F748ADB975}" type="presParOf" srcId="{02DF0BC9-24DE-4C39-BB81-A1107C1FA492}" destId="{3F84003F-EAC4-4214-91F3-E1899A4A4140}" srcOrd="1" destOrd="0" presId="urn:microsoft.com/office/officeart/2005/8/layout/hProcess6"/>
    <dgm:cxn modelId="{C96EB035-2164-4938-8B08-958FE690DBE2}" type="presParOf" srcId="{02DF0BC9-24DE-4C39-BB81-A1107C1FA492}" destId="{0CBEB3A2-BF2C-4D46-8A0E-4407EFD1F1AF}" srcOrd="2" destOrd="0" presId="urn:microsoft.com/office/officeart/2005/8/layout/hProcess6"/>
    <dgm:cxn modelId="{5531FE5A-5A19-4899-BBFD-027AF79C68CD}" type="presParOf" srcId="{02DF0BC9-24DE-4C39-BB81-A1107C1FA492}" destId="{DFE1242B-6681-449D-8614-16E8CE68E7A1}" srcOrd="3" destOrd="0" presId="urn:microsoft.com/office/officeart/2005/8/layout/hProcess6"/>
    <dgm:cxn modelId="{2AFA7108-DD8A-4356-98F7-70156FDC8AA1}" type="presParOf" srcId="{934A4872-F256-4BEA-9A10-56C559C64945}" destId="{5D7C9C1D-70CF-4FC0-9A34-477B857A1390}" srcOrd="3" destOrd="0" presId="urn:microsoft.com/office/officeart/2005/8/layout/hProcess6"/>
    <dgm:cxn modelId="{AC5DFF1D-DED3-4C31-8862-235CA928BB67}" type="presParOf" srcId="{934A4872-F256-4BEA-9A10-56C559C64945}" destId="{72BE4F30-F283-45AF-B0AF-BE53930615CC}" srcOrd="4" destOrd="0" presId="urn:microsoft.com/office/officeart/2005/8/layout/hProcess6"/>
    <dgm:cxn modelId="{983E6500-5AF2-4449-9C4C-A845D7FE45D6}" type="presParOf" srcId="{72BE4F30-F283-45AF-B0AF-BE53930615CC}" destId="{03B8C3B1-D6B8-4738-924F-4E6B26789507}" srcOrd="0" destOrd="0" presId="urn:microsoft.com/office/officeart/2005/8/layout/hProcess6"/>
    <dgm:cxn modelId="{DF98FEB8-A607-4796-995B-D1E372A5266D}" type="presParOf" srcId="{72BE4F30-F283-45AF-B0AF-BE53930615CC}" destId="{8605E62E-8714-4404-8458-20678F39A722}" srcOrd="1" destOrd="0" presId="urn:microsoft.com/office/officeart/2005/8/layout/hProcess6"/>
    <dgm:cxn modelId="{22F8C6DA-61E1-4BA1-8E75-67CE05CD06E5}" type="presParOf" srcId="{72BE4F30-F283-45AF-B0AF-BE53930615CC}" destId="{1058E11B-F03C-4416-99E3-03782066E02D}" srcOrd="2" destOrd="0" presId="urn:microsoft.com/office/officeart/2005/8/layout/hProcess6"/>
    <dgm:cxn modelId="{60D6E5A6-DDDF-415A-8699-B48FCA154AA6}" type="presParOf" srcId="{72BE4F30-F283-45AF-B0AF-BE53930615CC}" destId="{0146D564-A819-4D3A-AAC1-A1227DD47E5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BE0BF1-EB3E-44E1-8050-9F561720F22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BFD1F6F-0E67-4FBA-B5A1-95B4F941408C}">
      <dgm:prSet phldrT="[Texto]"/>
      <dgm:spPr>
        <a:solidFill>
          <a:srgbClr val="92D050"/>
        </a:solidFill>
      </dgm:spPr>
      <dgm:t>
        <a:bodyPr/>
        <a:lstStyle/>
        <a:p>
          <a:r>
            <a:rPr lang="es-ES_tradnl" dirty="0" smtClean="0"/>
            <a:t>2013-2014</a:t>
          </a:r>
          <a:endParaRPr lang="es-MX" dirty="0"/>
        </a:p>
      </dgm:t>
    </dgm:pt>
    <dgm:pt modelId="{21A4970D-F6FC-4374-8940-43FF70D8A5D0}" type="parTrans" cxnId="{6568E822-E579-46E5-9B44-E01B13964E6D}">
      <dgm:prSet/>
      <dgm:spPr/>
      <dgm:t>
        <a:bodyPr/>
        <a:lstStyle/>
        <a:p>
          <a:endParaRPr lang="es-MX"/>
        </a:p>
      </dgm:t>
    </dgm:pt>
    <dgm:pt modelId="{E4B52587-33D7-47F6-B8D8-D5663C32C135}" type="sibTrans" cxnId="{6568E822-E579-46E5-9B44-E01B13964E6D}">
      <dgm:prSet/>
      <dgm:spPr/>
      <dgm:t>
        <a:bodyPr/>
        <a:lstStyle/>
        <a:p>
          <a:endParaRPr lang="es-MX"/>
        </a:p>
      </dgm:t>
    </dgm:pt>
    <dgm:pt modelId="{F964C8AA-54F5-4C09-A4F6-52CEA7C44309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s-ES_tradnl" sz="6000" dirty="0" smtClean="0">
              <a:solidFill>
                <a:schemeClr val="bg1"/>
              </a:solidFill>
            </a:rPr>
            <a:t> </a:t>
          </a:r>
          <a:endParaRPr lang="es-MX" sz="6000" dirty="0">
            <a:solidFill>
              <a:schemeClr val="bg1"/>
            </a:solidFill>
          </a:endParaRPr>
        </a:p>
      </dgm:t>
    </dgm:pt>
    <dgm:pt modelId="{6910115F-047E-4697-84B7-1A3C1B82CE1D}" type="parTrans" cxnId="{DE6BD38F-DF17-4F24-A6A9-2AAAE04FD096}">
      <dgm:prSet/>
      <dgm:spPr/>
      <dgm:t>
        <a:bodyPr/>
        <a:lstStyle/>
        <a:p>
          <a:endParaRPr lang="es-MX"/>
        </a:p>
      </dgm:t>
    </dgm:pt>
    <dgm:pt modelId="{C81E780D-3F5A-4B20-A83F-BE620BE27CD1}" type="sibTrans" cxnId="{DE6BD38F-DF17-4F24-A6A9-2AAAE04FD096}">
      <dgm:prSet/>
      <dgm:spPr/>
      <dgm:t>
        <a:bodyPr/>
        <a:lstStyle/>
        <a:p>
          <a:endParaRPr lang="es-MX"/>
        </a:p>
      </dgm:t>
    </dgm:pt>
    <dgm:pt modelId="{934A4872-F256-4BEA-9A10-56C559C64945}" type="pres">
      <dgm:prSet presAssocID="{04BE0BF1-EB3E-44E1-8050-9F561720F2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188523-7C3D-4F6E-B656-1DE8AC763937}" type="pres">
      <dgm:prSet presAssocID="{3BFD1F6F-0E67-4FBA-B5A1-95B4F941408C}" presName="compNode" presStyleCnt="0"/>
      <dgm:spPr/>
    </dgm:pt>
    <dgm:pt modelId="{6CD9EB36-C788-49CF-B0E1-7ABCCA2E919B}" type="pres">
      <dgm:prSet presAssocID="{3BFD1F6F-0E67-4FBA-B5A1-95B4F941408C}" presName="noGeometry" presStyleCnt="0"/>
      <dgm:spPr/>
    </dgm:pt>
    <dgm:pt modelId="{9F726556-5A74-43B4-B3EF-C09E478916A0}" type="pres">
      <dgm:prSet presAssocID="{3BFD1F6F-0E67-4FBA-B5A1-95B4F941408C}" presName="childTextVisible" presStyleLbl="bgAccFollowNode1" presStyleIdx="0" presStyleCnt="1" custScaleX="116981" custScaleY="133545" custLinFactNeighborX="-3146" custLinFactNeighborY="11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05E77E-C06A-48AD-B7E4-2D8BCD5335CF}" type="pres">
      <dgm:prSet presAssocID="{3BFD1F6F-0E67-4FBA-B5A1-95B4F941408C}" presName="childTextHidden" presStyleLbl="bgAccFollowNode1" presStyleIdx="0" presStyleCnt="1"/>
      <dgm:spPr/>
      <dgm:t>
        <a:bodyPr/>
        <a:lstStyle/>
        <a:p>
          <a:endParaRPr lang="es-MX"/>
        </a:p>
      </dgm:t>
    </dgm:pt>
    <dgm:pt modelId="{D1732F2B-443E-4416-ADB6-26F6DC35D53F}" type="pres">
      <dgm:prSet presAssocID="{3BFD1F6F-0E67-4FBA-B5A1-95B4F941408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3687EE4-5E73-41A2-9AD9-BC99107716FF}" type="presOf" srcId="{3BFD1F6F-0E67-4FBA-B5A1-95B4F941408C}" destId="{D1732F2B-443E-4416-ADB6-26F6DC35D53F}" srcOrd="0" destOrd="0" presId="urn:microsoft.com/office/officeart/2005/8/layout/hProcess6"/>
    <dgm:cxn modelId="{DE6BD38F-DF17-4F24-A6A9-2AAAE04FD096}" srcId="{3BFD1F6F-0E67-4FBA-B5A1-95B4F941408C}" destId="{F964C8AA-54F5-4C09-A4F6-52CEA7C44309}" srcOrd="0" destOrd="0" parTransId="{6910115F-047E-4697-84B7-1A3C1B82CE1D}" sibTransId="{C81E780D-3F5A-4B20-A83F-BE620BE27CD1}"/>
    <dgm:cxn modelId="{B75BBED7-4A84-449E-AAF1-1DEBD739DBF0}" type="presOf" srcId="{F964C8AA-54F5-4C09-A4F6-52CEA7C44309}" destId="{8505E77E-C06A-48AD-B7E4-2D8BCD5335CF}" srcOrd="1" destOrd="0" presId="urn:microsoft.com/office/officeart/2005/8/layout/hProcess6"/>
    <dgm:cxn modelId="{E9F52E92-59E8-4939-BECA-1D39387DEA99}" type="presOf" srcId="{04BE0BF1-EB3E-44E1-8050-9F561720F222}" destId="{934A4872-F256-4BEA-9A10-56C559C64945}" srcOrd="0" destOrd="0" presId="urn:microsoft.com/office/officeart/2005/8/layout/hProcess6"/>
    <dgm:cxn modelId="{6568E822-E579-46E5-9B44-E01B13964E6D}" srcId="{04BE0BF1-EB3E-44E1-8050-9F561720F222}" destId="{3BFD1F6F-0E67-4FBA-B5A1-95B4F941408C}" srcOrd="0" destOrd="0" parTransId="{21A4970D-F6FC-4374-8940-43FF70D8A5D0}" sibTransId="{E4B52587-33D7-47F6-B8D8-D5663C32C135}"/>
    <dgm:cxn modelId="{9AE5E4FB-723C-49B0-A3A6-51B6D919F5BD}" type="presOf" srcId="{F964C8AA-54F5-4C09-A4F6-52CEA7C44309}" destId="{9F726556-5A74-43B4-B3EF-C09E478916A0}" srcOrd="0" destOrd="0" presId="urn:microsoft.com/office/officeart/2005/8/layout/hProcess6"/>
    <dgm:cxn modelId="{57502088-A8FB-4C0D-B4EF-9E3E7D32D53B}" type="presParOf" srcId="{934A4872-F256-4BEA-9A10-56C559C64945}" destId="{4E188523-7C3D-4F6E-B656-1DE8AC763937}" srcOrd="0" destOrd="0" presId="urn:microsoft.com/office/officeart/2005/8/layout/hProcess6"/>
    <dgm:cxn modelId="{A50366A9-7829-4B72-B86C-791D00C10F76}" type="presParOf" srcId="{4E188523-7C3D-4F6E-B656-1DE8AC763937}" destId="{6CD9EB36-C788-49CF-B0E1-7ABCCA2E919B}" srcOrd="0" destOrd="0" presId="urn:microsoft.com/office/officeart/2005/8/layout/hProcess6"/>
    <dgm:cxn modelId="{1F20CCBA-6708-430F-A763-EF70346F652C}" type="presParOf" srcId="{4E188523-7C3D-4F6E-B656-1DE8AC763937}" destId="{9F726556-5A74-43B4-B3EF-C09E478916A0}" srcOrd="1" destOrd="0" presId="urn:microsoft.com/office/officeart/2005/8/layout/hProcess6"/>
    <dgm:cxn modelId="{8562C654-0995-44F0-87E2-24E1BFF62C7A}" type="presParOf" srcId="{4E188523-7C3D-4F6E-B656-1DE8AC763937}" destId="{8505E77E-C06A-48AD-B7E4-2D8BCD5335CF}" srcOrd="2" destOrd="0" presId="urn:microsoft.com/office/officeart/2005/8/layout/hProcess6"/>
    <dgm:cxn modelId="{86F5633F-0548-4B72-B426-2C0291992A96}" type="presParOf" srcId="{4E188523-7C3D-4F6E-B656-1DE8AC763937}" destId="{D1732F2B-443E-4416-ADB6-26F6DC35D53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C8B378-85A1-4C92-BDD3-FA102ACD2881}" type="doc">
      <dgm:prSet loTypeId="urn:microsoft.com/office/officeart/2005/8/layout/process5" loCatId="process" qsTypeId="urn:microsoft.com/office/officeart/2005/8/quickstyle/3d3" qsCatId="3D" csTypeId="urn:microsoft.com/office/officeart/2005/8/colors/accent0_3" csCatId="mainScheme" phldr="1"/>
      <dgm:spPr/>
    </dgm:pt>
    <dgm:pt modelId="{443468F5-353E-46E2-A065-E72C04301A12}">
      <dgm:prSet phldrT="[Texto]"/>
      <dgm:spPr/>
      <dgm:t>
        <a:bodyPr/>
        <a:lstStyle/>
        <a:p>
          <a:r>
            <a:rPr lang="es-ES_tradnl" dirty="0" smtClean="0"/>
            <a:t>1- Designar en el S.0. al coordinador de archivos / dirección de archivo.</a:t>
          </a:r>
          <a:endParaRPr lang="es-MX" dirty="0"/>
        </a:p>
      </dgm:t>
    </dgm:pt>
    <dgm:pt modelId="{883F78A1-66A8-47F9-8073-0F2672466A08}" type="parTrans" cxnId="{41835291-96E9-41BA-876A-3951DE8CAF6F}">
      <dgm:prSet/>
      <dgm:spPr/>
      <dgm:t>
        <a:bodyPr/>
        <a:lstStyle/>
        <a:p>
          <a:endParaRPr lang="es-MX"/>
        </a:p>
      </dgm:t>
    </dgm:pt>
    <dgm:pt modelId="{B79DA52E-7588-4E63-829A-745F132F7688}" type="sibTrans" cxnId="{41835291-96E9-41BA-876A-3951DE8CAF6F}">
      <dgm:prSet/>
      <dgm:spPr/>
      <dgm:t>
        <a:bodyPr/>
        <a:lstStyle/>
        <a:p>
          <a:endParaRPr lang="es-MX"/>
        </a:p>
      </dgm:t>
    </dgm:pt>
    <dgm:pt modelId="{7754D672-9C48-48B5-A6CF-0BF26F39B703}">
      <dgm:prSet phldrT="[Texto]"/>
      <dgm:spPr/>
      <dgm:t>
        <a:bodyPr/>
        <a:lstStyle/>
        <a:p>
          <a:r>
            <a:rPr lang="es-ES_tradnl" dirty="0" smtClean="0"/>
            <a:t>2- Designar en cada unidad administrativa al responsable de archivo de trámite</a:t>
          </a:r>
          <a:endParaRPr lang="es-MX" dirty="0"/>
        </a:p>
      </dgm:t>
    </dgm:pt>
    <dgm:pt modelId="{AAF66928-4760-4656-82BA-6EB9B3AED929}" type="parTrans" cxnId="{368256A9-0947-4A5F-8F5F-4903FA428649}">
      <dgm:prSet/>
      <dgm:spPr/>
      <dgm:t>
        <a:bodyPr/>
        <a:lstStyle/>
        <a:p>
          <a:endParaRPr lang="es-MX"/>
        </a:p>
      </dgm:t>
    </dgm:pt>
    <dgm:pt modelId="{F6735B5C-2C97-4254-BF33-830E206488B5}" type="sibTrans" cxnId="{368256A9-0947-4A5F-8F5F-4903FA428649}">
      <dgm:prSet/>
      <dgm:spPr/>
      <dgm:t>
        <a:bodyPr/>
        <a:lstStyle/>
        <a:p>
          <a:endParaRPr lang="es-MX"/>
        </a:p>
      </dgm:t>
    </dgm:pt>
    <dgm:pt modelId="{E43AF9D5-5A1A-4509-862D-AAD7A736C8CF}">
      <dgm:prSet phldrT="[Texto]"/>
      <dgm:spPr/>
      <dgm:t>
        <a:bodyPr/>
        <a:lstStyle/>
        <a:p>
          <a:r>
            <a:rPr lang="es-ES_tradnl" dirty="0" smtClean="0"/>
            <a:t>3-Integrar al comité técnico para la </a:t>
          </a:r>
          <a:r>
            <a:rPr lang="es-ES_tradnl" dirty="0" err="1" smtClean="0"/>
            <a:t>admon</a:t>
          </a:r>
          <a:r>
            <a:rPr lang="es-ES_tradnl" dirty="0" smtClean="0"/>
            <a:t>. De documentos y </a:t>
          </a:r>
          <a:r>
            <a:rPr lang="es-ES_tradnl" dirty="0" err="1" smtClean="0"/>
            <a:t>arcvivos</a:t>
          </a:r>
          <a:endParaRPr lang="es-MX" dirty="0"/>
        </a:p>
      </dgm:t>
    </dgm:pt>
    <dgm:pt modelId="{E36E146E-707C-419F-B0B2-DEF8CCF2171C}" type="parTrans" cxnId="{F7610320-F1E4-495B-9D82-72BC57123EDB}">
      <dgm:prSet/>
      <dgm:spPr/>
      <dgm:t>
        <a:bodyPr/>
        <a:lstStyle/>
        <a:p>
          <a:endParaRPr lang="es-MX"/>
        </a:p>
      </dgm:t>
    </dgm:pt>
    <dgm:pt modelId="{7119EF36-FB76-4613-B771-028CF0A66C21}" type="sibTrans" cxnId="{F7610320-F1E4-495B-9D82-72BC57123EDB}">
      <dgm:prSet/>
      <dgm:spPr/>
      <dgm:t>
        <a:bodyPr/>
        <a:lstStyle/>
        <a:p>
          <a:endParaRPr lang="es-MX"/>
        </a:p>
      </dgm:t>
    </dgm:pt>
    <dgm:pt modelId="{C10FF064-8FB9-4DC2-9C2A-2F7E392EF35C}" type="pres">
      <dgm:prSet presAssocID="{61C8B378-85A1-4C92-BDD3-FA102ACD2881}" presName="diagram" presStyleCnt="0">
        <dgm:presLayoutVars>
          <dgm:dir/>
          <dgm:resizeHandles val="exact"/>
        </dgm:presLayoutVars>
      </dgm:prSet>
      <dgm:spPr/>
    </dgm:pt>
    <dgm:pt modelId="{BF8514EF-AC25-4855-8B01-1DFE0F25960E}" type="pres">
      <dgm:prSet presAssocID="{443468F5-353E-46E2-A065-E72C04301A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D38D26-396C-4E95-8FF3-B5F1688F5F0E}" type="pres">
      <dgm:prSet presAssocID="{B79DA52E-7588-4E63-829A-745F132F7688}" presName="sibTrans" presStyleLbl="sibTrans2D1" presStyleIdx="0" presStyleCnt="2"/>
      <dgm:spPr/>
      <dgm:t>
        <a:bodyPr/>
        <a:lstStyle/>
        <a:p>
          <a:endParaRPr lang="es-MX"/>
        </a:p>
      </dgm:t>
    </dgm:pt>
    <dgm:pt modelId="{0423511F-CF63-4890-B357-9B978B149759}" type="pres">
      <dgm:prSet presAssocID="{B79DA52E-7588-4E63-829A-745F132F7688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04D206C7-D8ED-421F-99E9-43E38FEC52E0}" type="pres">
      <dgm:prSet presAssocID="{7754D672-9C48-48B5-A6CF-0BF26F39B7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F833FC-2A27-43C4-A785-A9B8C333CC1C}" type="pres">
      <dgm:prSet presAssocID="{F6735B5C-2C97-4254-BF33-830E206488B5}" presName="sibTrans" presStyleLbl="sibTrans2D1" presStyleIdx="1" presStyleCnt="2"/>
      <dgm:spPr/>
      <dgm:t>
        <a:bodyPr/>
        <a:lstStyle/>
        <a:p>
          <a:endParaRPr lang="es-MX"/>
        </a:p>
      </dgm:t>
    </dgm:pt>
    <dgm:pt modelId="{A2D1470D-6FDA-4EB9-8FB8-EE668A406BA4}" type="pres">
      <dgm:prSet presAssocID="{F6735B5C-2C97-4254-BF33-830E206488B5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28C25F6C-1A46-4323-BA08-6406EB7CA2AE}" type="pres">
      <dgm:prSet presAssocID="{E43AF9D5-5A1A-4509-862D-AAD7A736C8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17AF4C8-4C79-4698-943D-5DD09EF7975A}" type="presOf" srcId="{B79DA52E-7588-4E63-829A-745F132F7688}" destId="{0423511F-CF63-4890-B357-9B978B149759}" srcOrd="1" destOrd="0" presId="urn:microsoft.com/office/officeart/2005/8/layout/process5"/>
    <dgm:cxn modelId="{84EAEA12-F218-4652-B4E5-F6C4808DEE47}" type="presOf" srcId="{B79DA52E-7588-4E63-829A-745F132F7688}" destId="{6AD38D26-396C-4E95-8FF3-B5F1688F5F0E}" srcOrd="0" destOrd="0" presId="urn:microsoft.com/office/officeart/2005/8/layout/process5"/>
    <dgm:cxn modelId="{9ACD8A77-0BAA-4C06-961E-01AB27683243}" type="presOf" srcId="{7754D672-9C48-48B5-A6CF-0BF26F39B703}" destId="{04D206C7-D8ED-421F-99E9-43E38FEC52E0}" srcOrd="0" destOrd="0" presId="urn:microsoft.com/office/officeart/2005/8/layout/process5"/>
    <dgm:cxn modelId="{368256A9-0947-4A5F-8F5F-4903FA428649}" srcId="{61C8B378-85A1-4C92-BDD3-FA102ACD2881}" destId="{7754D672-9C48-48B5-A6CF-0BF26F39B703}" srcOrd="1" destOrd="0" parTransId="{AAF66928-4760-4656-82BA-6EB9B3AED929}" sibTransId="{F6735B5C-2C97-4254-BF33-830E206488B5}"/>
    <dgm:cxn modelId="{37E0323A-C2D5-4FD1-BB36-26D3FF3167C2}" type="presOf" srcId="{E43AF9D5-5A1A-4509-862D-AAD7A736C8CF}" destId="{28C25F6C-1A46-4323-BA08-6406EB7CA2AE}" srcOrd="0" destOrd="0" presId="urn:microsoft.com/office/officeart/2005/8/layout/process5"/>
    <dgm:cxn modelId="{C6320EEF-0C4E-473C-9743-E971EFA0BD53}" type="presOf" srcId="{F6735B5C-2C97-4254-BF33-830E206488B5}" destId="{A2D1470D-6FDA-4EB9-8FB8-EE668A406BA4}" srcOrd="1" destOrd="0" presId="urn:microsoft.com/office/officeart/2005/8/layout/process5"/>
    <dgm:cxn modelId="{F7610320-F1E4-495B-9D82-72BC57123EDB}" srcId="{61C8B378-85A1-4C92-BDD3-FA102ACD2881}" destId="{E43AF9D5-5A1A-4509-862D-AAD7A736C8CF}" srcOrd="2" destOrd="0" parTransId="{E36E146E-707C-419F-B0B2-DEF8CCF2171C}" sibTransId="{7119EF36-FB76-4613-B771-028CF0A66C21}"/>
    <dgm:cxn modelId="{41835291-96E9-41BA-876A-3951DE8CAF6F}" srcId="{61C8B378-85A1-4C92-BDD3-FA102ACD2881}" destId="{443468F5-353E-46E2-A065-E72C04301A12}" srcOrd="0" destOrd="0" parTransId="{883F78A1-66A8-47F9-8073-0F2672466A08}" sibTransId="{B79DA52E-7588-4E63-829A-745F132F7688}"/>
    <dgm:cxn modelId="{22ADFAD7-FF8B-4A5A-812E-5F45BD27BDAE}" type="presOf" srcId="{61C8B378-85A1-4C92-BDD3-FA102ACD2881}" destId="{C10FF064-8FB9-4DC2-9C2A-2F7E392EF35C}" srcOrd="0" destOrd="0" presId="urn:microsoft.com/office/officeart/2005/8/layout/process5"/>
    <dgm:cxn modelId="{BB489277-7C56-4CA7-9073-39539CA6EE20}" type="presOf" srcId="{F6735B5C-2C97-4254-BF33-830E206488B5}" destId="{21F833FC-2A27-43C4-A785-A9B8C333CC1C}" srcOrd="0" destOrd="0" presId="urn:microsoft.com/office/officeart/2005/8/layout/process5"/>
    <dgm:cxn modelId="{AE08C0ED-6152-4CAA-8CFA-3DC1227A8DA7}" type="presOf" srcId="{443468F5-353E-46E2-A065-E72C04301A12}" destId="{BF8514EF-AC25-4855-8B01-1DFE0F25960E}" srcOrd="0" destOrd="0" presId="urn:microsoft.com/office/officeart/2005/8/layout/process5"/>
    <dgm:cxn modelId="{CE0DFA9D-7831-461B-B40C-A427A671A8D8}" type="presParOf" srcId="{C10FF064-8FB9-4DC2-9C2A-2F7E392EF35C}" destId="{BF8514EF-AC25-4855-8B01-1DFE0F25960E}" srcOrd="0" destOrd="0" presId="urn:microsoft.com/office/officeart/2005/8/layout/process5"/>
    <dgm:cxn modelId="{0138095A-9859-437D-A4F1-3233184D3CE0}" type="presParOf" srcId="{C10FF064-8FB9-4DC2-9C2A-2F7E392EF35C}" destId="{6AD38D26-396C-4E95-8FF3-B5F1688F5F0E}" srcOrd="1" destOrd="0" presId="urn:microsoft.com/office/officeart/2005/8/layout/process5"/>
    <dgm:cxn modelId="{68935711-EFE9-4132-92E7-7CD46AB58E42}" type="presParOf" srcId="{6AD38D26-396C-4E95-8FF3-B5F1688F5F0E}" destId="{0423511F-CF63-4890-B357-9B978B149759}" srcOrd="0" destOrd="0" presId="urn:microsoft.com/office/officeart/2005/8/layout/process5"/>
    <dgm:cxn modelId="{8D16A1A8-CDE4-4CAB-8AB7-F81096153D1E}" type="presParOf" srcId="{C10FF064-8FB9-4DC2-9C2A-2F7E392EF35C}" destId="{04D206C7-D8ED-421F-99E9-43E38FEC52E0}" srcOrd="2" destOrd="0" presId="urn:microsoft.com/office/officeart/2005/8/layout/process5"/>
    <dgm:cxn modelId="{29DDE9F1-C36F-4B2E-8A2D-BF8FEEE12FA9}" type="presParOf" srcId="{C10FF064-8FB9-4DC2-9C2A-2F7E392EF35C}" destId="{21F833FC-2A27-43C4-A785-A9B8C333CC1C}" srcOrd="3" destOrd="0" presId="urn:microsoft.com/office/officeart/2005/8/layout/process5"/>
    <dgm:cxn modelId="{AD33572D-B7A7-496B-A861-C23A06F366CC}" type="presParOf" srcId="{21F833FC-2A27-43C4-A785-A9B8C333CC1C}" destId="{A2D1470D-6FDA-4EB9-8FB8-EE668A406BA4}" srcOrd="0" destOrd="0" presId="urn:microsoft.com/office/officeart/2005/8/layout/process5"/>
    <dgm:cxn modelId="{515A6A37-EC2C-4251-B551-280182FB5CE4}" type="presParOf" srcId="{C10FF064-8FB9-4DC2-9C2A-2F7E392EF35C}" destId="{28C25F6C-1A46-4323-BA08-6406EB7CA2AE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C8B378-85A1-4C92-BDD3-FA102ACD2881}" type="doc">
      <dgm:prSet loTypeId="urn:microsoft.com/office/officeart/2005/8/layout/process5" loCatId="process" qsTypeId="urn:microsoft.com/office/officeart/2005/8/quickstyle/3d3" qsCatId="3D" csTypeId="urn:microsoft.com/office/officeart/2005/8/colors/accent0_3" csCatId="mainScheme" phldr="1"/>
      <dgm:spPr/>
    </dgm:pt>
    <dgm:pt modelId="{443468F5-353E-46E2-A065-E72C04301A12}">
      <dgm:prSet phldrT="[Texto]"/>
      <dgm:spPr/>
      <dgm:t>
        <a:bodyPr/>
        <a:lstStyle/>
        <a:p>
          <a:r>
            <a:rPr lang="es-ES_tradnl" dirty="0" smtClean="0"/>
            <a:t>4- Investigación preliminar de la institución</a:t>
          </a:r>
          <a:endParaRPr lang="es-MX" dirty="0"/>
        </a:p>
      </dgm:t>
    </dgm:pt>
    <dgm:pt modelId="{883F78A1-66A8-47F9-8073-0F2672466A08}" type="parTrans" cxnId="{41835291-96E9-41BA-876A-3951DE8CAF6F}">
      <dgm:prSet/>
      <dgm:spPr/>
      <dgm:t>
        <a:bodyPr/>
        <a:lstStyle/>
        <a:p>
          <a:endParaRPr lang="es-MX"/>
        </a:p>
      </dgm:t>
    </dgm:pt>
    <dgm:pt modelId="{B79DA52E-7588-4E63-829A-745F132F7688}" type="sibTrans" cxnId="{41835291-96E9-41BA-876A-3951DE8CAF6F}">
      <dgm:prSet/>
      <dgm:spPr/>
      <dgm:t>
        <a:bodyPr/>
        <a:lstStyle/>
        <a:p>
          <a:endParaRPr lang="es-MX"/>
        </a:p>
      </dgm:t>
    </dgm:pt>
    <dgm:pt modelId="{7754D672-9C48-48B5-A6CF-0BF26F39B703}">
      <dgm:prSet phldrT="[Texto]"/>
      <dgm:spPr/>
      <dgm:t>
        <a:bodyPr/>
        <a:lstStyle/>
        <a:p>
          <a:r>
            <a:rPr lang="es-ES_tradnl" dirty="0" smtClean="0"/>
            <a:t>5- identificación de fondo, sección y series</a:t>
          </a:r>
          <a:endParaRPr lang="es-MX" dirty="0"/>
        </a:p>
      </dgm:t>
    </dgm:pt>
    <dgm:pt modelId="{AAF66928-4760-4656-82BA-6EB9B3AED929}" type="parTrans" cxnId="{368256A9-0947-4A5F-8F5F-4903FA428649}">
      <dgm:prSet/>
      <dgm:spPr/>
      <dgm:t>
        <a:bodyPr/>
        <a:lstStyle/>
        <a:p>
          <a:endParaRPr lang="es-MX"/>
        </a:p>
      </dgm:t>
    </dgm:pt>
    <dgm:pt modelId="{F6735B5C-2C97-4254-BF33-830E206488B5}" type="sibTrans" cxnId="{368256A9-0947-4A5F-8F5F-4903FA428649}">
      <dgm:prSet/>
      <dgm:spPr/>
      <dgm:t>
        <a:bodyPr/>
        <a:lstStyle/>
        <a:p>
          <a:endParaRPr lang="es-MX"/>
        </a:p>
      </dgm:t>
    </dgm:pt>
    <dgm:pt modelId="{E43AF9D5-5A1A-4509-862D-AAD7A736C8CF}">
      <dgm:prSet phldrT="[Texto]"/>
      <dgm:spPr/>
      <dgm:t>
        <a:bodyPr/>
        <a:lstStyle/>
        <a:p>
          <a:r>
            <a:rPr lang="es-ES_tradnl" dirty="0" smtClean="0"/>
            <a:t>3-Integración del cuadro de clasificación archivística</a:t>
          </a:r>
          <a:endParaRPr lang="es-MX" dirty="0"/>
        </a:p>
      </dgm:t>
    </dgm:pt>
    <dgm:pt modelId="{E36E146E-707C-419F-B0B2-DEF8CCF2171C}" type="parTrans" cxnId="{F7610320-F1E4-495B-9D82-72BC57123EDB}">
      <dgm:prSet/>
      <dgm:spPr/>
      <dgm:t>
        <a:bodyPr/>
        <a:lstStyle/>
        <a:p>
          <a:endParaRPr lang="es-MX"/>
        </a:p>
      </dgm:t>
    </dgm:pt>
    <dgm:pt modelId="{7119EF36-FB76-4613-B771-028CF0A66C21}" type="sibTrans" cxnId="{F7610320-F1E4-495B-9D82-72BC57123EDB}">
      <dgm:prSet/>
      <dgm:spPr/>
      <dgm:t>
        <a:bodyPr/>
        <a:lstStyle/>
        <a:p>
          <a:endParaRPr lang="es-MX"/>
        </a:p>
      </dgm:t>
    </dgm:pt>
    <dgm:pt modelId="{C10FF064-8FB9-4DC2-9C2A-2F7E392EF35C}" type="pres">
      <dgm:prSet presAssocID="{61C8B378-85A1-4C92-BDD3-FA102ACD2881}" presName="diagram" presStyleCnt="0">
        <dgm:presLayoutVars>
          <dgm:dir/>
          <dgm:resizeHandles val="exact"/>
        </dgm:presLayoutVars>
      </dgm:prSet>
      <dgm:spPr/>
    </dgm:pt>
    <dgm:pt modelId="{BF8514EF-AC25-4855-8B01-1DFE0F25960E}" type="pres">
      <dgm:prSet presAssocID="{443468F5-353E-46E2-A065-E72C04301A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D38D26-396C-4E95-8FF3-B5F1688F5F0E}" type="pres">
      <dgm:prSet presAssocID="{B79DA52E-7588-4E63-829A-745F132F7688}" presName="sibTrans" presStyleLbl="sibTrans2D1" presStyleIdx="0" presStyleCnt="2"/>
      <dgm:spPr/>
      <dgm:t>
        <a:bodyPr/>
        <a:lstStyle/>
        <a:p>
          <a:endParaRPr lang="es-MX"/>
        </a:p>
      </dgm:t>
    </dgm:pt>
    <dgm:pt modelId="{0423511F-CF63-4890-B357-9B978B149759}" type="pres">
      <dgm:prSet presAssocID="{B79DA52E-7588-4E63-829A-745F132F7688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04D206C7-D8ED-421F-99E9-43E38FEC52E0}" type="pres">
      <dgm:prSet presAssocID="{7754D672-9C48-48B5-A6CF-0BF26F39B7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F833FC-2A27-43C4-A785-A9B8C333CC1C}" type="pres">
      <dgm:prSet presAssocID="{F6735B5C-2C97-4254-BF33-830E206488B5}" presName="sibTrans" presStyleLbl="sibTrans2D1" presStyleIdx="1" presStyleCnt="2"/>
      <dgm:spPr/>
      <dgm:t>
        <a:bodyPr/>
        <a:lstStyle/>
        <a:p>
          <a:endParaRPr lang="es-MX"/>
        </a:p>
      </dgm:t>
    </dgm:pt>
    <dgm:pt modelId="{A2D1470D-6FDA-4EB9-8FB8-EE668A406BA4}" type="pres">
      <dgm:prSet presAssocID="{F6735B5C-2C97-4254-BF33-830E206488B5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28C25F6C-1A46-4323-BA08-6406EB7CA2AE}" type="pres">
      <dgm:prSet presAssocID="{E43AF9D5-5A1A-4509-862D-AAD7A736C8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75AB052-38FD-4850-A1AE-DD149DDC82C7}" type="presOf" srcId="{B79DA52E-7588-4E63-829A-745F132F7688}" destId="{0423511F-CF63-4890-B357-9B978B149759}" srcOrd="1" destOrd="0" presId="urn:microsoft.com/office/officeart/2005/8/layout/process5"/>
    <dgm:cxn modelId="{B43CB872-CDE3-461A-9697-7B7A8417C413}" type="presOf" srcId="{F6735B5C-2C97-4254-BF33-830E206488B5}" destId="{21F833FC-2A27-43C4-A785-A9B8C333CC1C}" srcOrd="0" destOrd="0" presId="urn:microsoft.com/office/officeart/2005/8/layout/process5"/>
    <dgm:cxn modelId="{451690CE-F35E-4C6B-A762-6D8AC87D5862}" type="presOf" srcId="{7754D672-9C48-48B5-A6CF-0BF26F39B703}" destId="{04D206C7-D8ED-421F-99E9-43E38FEC52E0}" srcOrd="0" destOrd="0" presId="urn:microsoft.com/office/officeart/2005/8/layout/process5"/>
    <dgm:cxn modelId="{8C18BAD7-35C0-4A98-979F-E4E338D68CC1}" type="presOf" srcId="{443468F5-353E-46E2-A065-E72C04301A12}" destId="{BF8514EF-AC25-4855-8B01-1DFE0F25960E}" srcOrd="0" destOrd="0" presId="urn:microsoft.com/office/officeart/2005/8/layout/process5"/>
    <dgm:cxn modelId="{B62F229E-236B-438B-A022-FE8F4C8A7018}" type="presOf" srcId="{61C8B378-85A1-4C92-BDD3-FA102ACD2881}" destId="{C10FF064-8FB9-4DC2-9C2A-2F7E392EF35C}" srcOrd="0" destOrd="0" presId="urn:microsoft.com/office/officeart/2005/8/layout/process5"/>
    <dgm:cxn modelId="{41835291-96E9-41BA-876A-3951DE8CAF6F}" srcId="{61C8B378-85A1-4C92-BDD3-FA102ACD2881}" destId="{443468F5-353E-46E2-A065-E72C04301A12}" srcOrd="0" destOrd="0" parTransId="{883F78A1-66A8-47F9-8073-0F2672466A08}" sibTransId="{B79DA52E-7588-4E63-829A-745F132F7688}"/>
    <dgm:cxn modelId="{706017C7-0A89-4219-A956-9285AFE9B7E6}" type="presOf" srcId="{F6735B5C-2C97-4254-BF33-830E206488B5}" destId="{A2D1470D-6FDA-4EB9-8FB8-EE668A406BA4}" srcOrd="1" destOrd="0" presId="urn:microsoft.com/office/officeart/2005/8/layout/process5"/>
    <dgm:cxn modelId="{F7610320-F1E4-495B-9D82-72BC57123EDB}" srcId="{61C8B378-85A1-4C92-BDD3-FA102ACD2881}" destId="{E43AF9D5-5A1A-4509-862D-AAD7A736C8CF}" srcOrd="2" destOrd="0" parTransId="{E36E146E-707C-419F-B0B2-DEF8CCF2171C}" sibTransId="{7119EF36-FB76-4613-B771-028CF0A66C21}"/>
    <dgm:cxn modelId="{51C3D36F-41DF-4D2F-9817-2E2A8EC34B96}" type="presOf" srcId="{E43AF9D5-5A1A-4509-862D-AAD7A736C8CF}" destId="{28C25F6C-1A46-4323-BA08-6406EB7CA2AE}" srcOrd="0" destOrd="0" presId="urn:microsoft.com/office/officeart/2005/8/layout/process5"/>
    <dgm:cxn modelId="{0E0524CB-8277-4B16-B6CA-CB860BBBCEA8}" type="presOf" srcId="{B79DA52E-7588-4E63-829A-745F132F7688}" destId="{6AD38D26-396C-4E95-8FF3-B5F1688F5F0E}" srcOrd="0" destOrd="0" presId="urn:microsoft.com/office/officeart/2005/8/layout/process5"/>
    <dgm:cxn modelId="{368256A9-0947-4A5F-8F5F-4903FA428649}" srcId="{61C8B378-85A1-4C92-BDD3-FA102ACD2881}" destId="{7754D672-9C48-48B5-A6CF-0BF26F39B703}" srcOrd="1" destOrd="0" parTransId="{AAF66928-4760-4656-82BA-6EB9B3AED929}" sibTransId="{F6735B5C-2C97-4254-BF33-830E206488B5}"/>
    <dgm:cxn modelId="{4C78E1A1-1C49-4D5B-A26B-3E5EBD38F6A3}" type="presParOf" srcId="{C10FF064-8FB9-4DC2-9C2A-2F7E392EF35C}" destId="{BF8514EF-AC25-4855-8B01-1DFE0F25960E}" srcOrd="0" destOrd="0" presId="urn:microsoft.com/office/officeart/2005/8/layout/process5"/>
    <dgm:cxn modelId="{B67526F2-D95D-4F3D-A257-D35122BEA7FD}" type="presParOf" srcId="{C10FF064-8FB9-4DC2-9C2A-2F7E392EF35C}" destId="{6AD38D26-396C-4E95-8FF3-B5F1688F5F0E}" srcOrd="1" destOrd="0" presId="urn:microsoft.com/office/officeart/2005/8/layout/process5"/>
    <dgm:cxn modelId="{D1D8BC78-B220-414C-AFAF-C1960A47EE10}" type="presParOf" srcId="{6AD38D26-396C-4E95-8FF3-B5F1688F5F0E}" destId="{0423511F-CF63-4890-B357-9B978B149759}" srcOrd="0" destOrd="0" presId="urn:microsoft.com/office/officeart/2005/8/layout/process5"/>
    <dgm:cxn modelId="{EC2A5A7E-FEEB-4718-8585-14C5DD117F28}" type="presParOf" srcId="{C10FF064-8FB9-4DC2-9C2A-2F7E392EF35C}" destId="{04D206C7-D8ED-421F-99E9-43E38FEC52E0}" srcOrd="2" destOrd="0" presId="urn:microsoft.com/office/officeart/2005/8/layout/process5"/>
    <dgm:cxn modelId="{27AA8B79-F6CB-4199-89F5-785BB84A9476}" type="presParOf" srcId="{C10FF064-8FB9-4DC2-9C2A-2F7E392EF35C}" destId="{21F833FC-2A27-43C4-A785-A9B8C333CC1C}" srcOrd="3" destOrd="0" presId="urn:microsoft.com/office/officeart/2005/8/layout/process5"/>
    <dgm:cxn modelId="{F9AB4470-F5EC-4AE6-8B6D-9E56B1FD8955}" type="presParOf" srcId="{21F833FC-2A27-43C4-A785-A9B8C333CC1C}" destId="{A2D1470D-6FDA-4EB9-8FB8-EE668A406BA4}" srcOrd="0" destOrd="0" presId="urn:microsoft.com/office/officeart/2005/8/layout/process5"/>
    <dgm:cxn modelId="{443474BE-4CAD-4EE0-845D-F47B9F23941E}" type="presParOf" srcId="{C10FF064-8FB9-4DC2-9C2A-2F7E392EF35C}" destId="{28C25F6C-1A46-4323-BA08-6406EB7CA2AE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26556-5A74-43B4-B3EF-C09E478916A0}">
      <dsp:nvSpPr>
        <dsp:cNvPr id="0" name=""/>
        <dsp:cNvSpPr/>
      </dsp:nvSpPr>
      <dsp:spPr>
        <a:xfrm>
          <a:off x="566114" y="1114339"/>
          <a:ext cx="2025134" cy="18353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38100" rIns="76200" bIns="38100" numCol="1" spcCol="1270" anchor="ctr" anchorCtr="0">
          <a:noAutofit/>
        </a:bodyPr>
        <a:lstStyle/>
        <a:p>
          <a:pPr lvl="0" algn="just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000" kern="1200" dirty="0" smtClean="0"/>
            <a:t> </a:t>
          </a:r>
          <a:endParaRPr lang="es-MX" sz="6000" kern="1200" dirty="0"/>
        </a:p>
      </dsp:txBody>
      <dsp:txXfrm>
        <a:off x="1072398" y="1389637"/>
        <a:ext cx="987253" cy="1284725"/>
      </dsp:txXfrm>
    </dsp:sp>
    <dsp:sp modelId="{D1732F2B-443E-4416-ADB6-26F6DC35D53F}">
      <dsp:nvSpPr>
        <dsp:cNvPr id="0" name=""/>
        <dsp:cNvSpPr/>
      </dsp:nvSpPr>
      <dsp:spPr>
        <a:xfrm>
          <a:off x="3976" y="1507098"/>
          <a:ext cx="1049803" cy="1049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2010</a:t>
          </a:r>
          <a:endParaRPr lang="es-MX" sz="2700" kern="1200" dirty="0"/>
        </a:p>
      </dsp:txBody>
      <dsp:txXfrm>
        <a:off x="157716" y="1660838"/>
        <a:ext cx="742323" cy="742323"/>
      </dsp:txXfrm>
    </dsp:sp>
    <dsp:sp modelId="{3F84003F-EAC4-4214-91F3-E1899A4A4140}">
      <dsp:nvSpPr>
        <dsp:cNvPr id="0" name=""/>
        <dsp:cNvSpPr/>
      </dsp:nvSpPr>
      <dsp:spPr>
        <a:xfrm>
          <a:off x="3284613" y="1114339"/>
          <a:ext cx="2099607" cy="18353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242B-6681-449D-8614-16E8CE68E7A1}">
      <dsp:nvSpPr>
        <dsp:cNvPr id="0" name=""/>
        <dsp:cNvSpPr/>
      </dsp:nvSpPr>
      <dsp:spPr>
        <a:xfrm>
          <a:off x="2759711" y="1507098"/>
          <a:ext cx="1049803" cy="1049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2012</a:t>
          </a:r>
          <a:endParaRPr lang="es-MX" sz="2700" kern="1200" dirty="0"/>
        </a:p>
      </dsp:txBody>
      <dsp:txXfrm>
        <a:off x="2913451" y="1660838"/>
        <a:ext cx="742323" cy="742323"/>
      </dsp:txXfrm>
    </dsp:sp>
    <dsp:sp modelId="{8605E62E-8714-4404-8458-20678F39A722}">
      <dsp:nvSpPr>
        <dsp:cNvPr id="0" name=""/>
        <dsp:cNvSpPr/>
      </dsp:nvSpPr>
      <dsp:spPr>
        <a:xfrm>
          <a:off x="6040348" y="1114339"/>
          <a:ext cx="2099607" cy="18353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6D564-A819-4D3A-AAC1-A1227DD47E5F}">
      <dsp:nvSpPr>
        <dsp:cNvPr id="0" name=""/>
        <dsp:cNvSpPr/>
      </dsp:nvSpPr>
      <dsp:spPr>
        <a:xfrm>
          <a:off x="5515446" y="1507098"/>
          <a:ext cx="1049803" cy="1049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2013</a:t>
          </a:r>
          <a:endParaRPr lang="es-MX" sz="2700" kern="1200" dirty="0"/>
        </a:p>
      </dsp:txBody>
      <dsp:txXfrm>
        <a:off x="5669186" y="1660838"/>
        <a:ext cx="742323" cy="742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26556-5A74-43B4-B3EF-C09E478916A0}">
      <dsp:nvSpPr>
        <dsp:cNvPr id="0" name=""/>
        <dsp:cNvSpPr/>
      </dsp:nvSpPr>
      <dsp:spPr>
        <a:xfrm>
          <a:off x="277653" y="852786"/>
          <a:ext cx="2404041" cy="23989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38100" rIns="76200" bIns="38100" numCol="1" spcCol="1270" anchor="ctr" anchorCtr="0">
          <a:noAutofit/>
        </a:bodyPr>
        <a:lstStyle/>
        <a:p>
          <a:pPr lvl="0" algn="just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000" kern="1200" dirty="0" smtClean="0">
              <a:solidFill>
                <a:schemeClr val="bg1"/>
              </a:solidFill>
            </a:rPr>
            <a:t> </a:t>
          </a:r>
          <a:endParaRPr lang="es-MX" sz="6000" kern="1200" dirty="0">
            <a:solidFill>
              <a:schemeClr val="bg1"/>
            </a:solidFill>
          </a:endParaRPr>
        </a:p>
      </dsp:txBody>
      <dsp:txXfrm>
        <a:off x="878664" y="1212634"/>
        <a:ext cx="1171970" cy="1679293"/>
      </dsp:txXfrm>
    </dsp:sp>
    <dsp:sp modelId="{D1732F2B-443E-4416-ADB6-26F6DC35D53F}">
      <dsp:nvSpPr>
        <dsp:cNvPr id="0" name=""/>
        <dsp:cNvSpPr/>
      </dsp:nvSpPr>
      <dsp:spPr>
        <a:xfrm>
          <a:off x="3024" y="1518232"/>
          <a:ext cx="1027535" cy="102753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2013-2014</a:t>
          </a:r>
          <a:endParaRPr lang="es-MX" sz="2300" kern="1200" dirty="0"/>
        </a:p>
      </dsp:txBody>
      <dsp:txXfrm>
        <a:off x="153503" y="1668711"/>
        <a:ext cx="726577" cy="726577"/>
      </dsp:txXfrm>
    </dsp:sp>
    <dsp:sp modelId="{3F84003F-EAC4-4214-91F3-E1899A4A4140}">
      <dsp:nvSpPr>
        <dsp:cNvPr id="0" name=""/>
        <dsp:cNvSpPr/>
      </dsp:nvSpPr>
      <dsp:spPr>
        <a:xfrm>
          <a:off x="3388557" y="1133804"/>
          <a:ext cx="2055070" cy="179639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242B-6681-449D-8614-16E8CE68E7A1}">
      <dsp:nvSpPr>
        <dsp:cNvPr id="0" name=""/>
        <dsp:cNvSpPr/>
      </dsp:nvSpPr>
      <dsp:spPr>
        <a:xfrm>
          <a:off x="2874789" y="1518232"/>
          <a:ext cx="1027535" cy="1027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2015</a:t>
          </a:r>
          <a:endParaRPr lang="es-MX" sz="2300" kern="1200" dirty="0"/>
        </a:p>
      </dsp:txBody>
      <dsp:txXfrm>
        <a:off x="3025268" y="1668711"/>
        <a:ext cx="726577" cy="726577"/>
      </dsp:txXfrm>
    </dsp:sp>
    <dsp:sp modelId="{8605E62E-8714-4404-8458-20678F39A722}">
      <dsp:nvSpPr>
        <dsp:cNvPr id="0" name=""/>
        <dsp:cNvSpPr/>
      </dsp:nvSpPr>
      <dsp:spPr>
        <a:xfrm>
          <a:off x="6047119" y="1224019"/>
          <a:ext cx="2055070" cy="179639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6D564-A819-4D3A-AAC1-A1227DD47E5F}">
      <dsp:nvSpPr>
        <dsp:cNvPr id="0" name=""/>
        <dsp:cNvSpPr/>
      </dsp:nvSpPr>
      <dsp:spPr>
        <a:xfrm>
          <a:off x="5572069" y="1518232"/>
          <a:ext cx="1027535" cy="1027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2018</a:t>
          </a:r>
          <a:endParaRPr lang="es-MX" sz="2300" kern="1200" dirty="0"/>
        </a:p>
      </dsp:txBody>
      <dsp:txXfrm>
        <a:off x="5722548" y="1668711"/>
        <a:ext cx="726577" cy="726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26556-5A74-43B4-B3EF-C09E478916A0}">
      <dsp:nvSpPr>
        <dsp:cNvPr id="0" name=""/>
        <dsp:cNvSpPr/>
      </dsp:nvSpPr>
      <dsp:spPr>
        <a:xfrm>
          <a:off x="709710" y="-322559"/>
          <a:ext cx="2573670" cy="256826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38100" rIns="76200" bIns="38100" numCol="1" spcCol="1270" anchor="ctr" anchorCtr="0">
          <a:noAutofit/>
        </a:bodyPr>
        <a:lstStyle/>
        <a:p>
          <a:pPr lvl="0" algn="just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000" kern="1200" dirty="0" smtClean="0">
              <a:solidFill>
                <a:schemeClr val="bg1"/>
              </a:solidFill>
            </a:rPr>
            <a:t> </a:t>
          </a:r>
          <a:endParaRPr lang="es-MX" sz="6000" kern="1200" dirty="0">
            <a:solidFill>
              <a:schemeClr val="bg1"/>
            </a:solidFill>
          </a:endParaRPr>
        </a:p>
      </dsp:txBody>
      <dsp:txXfrm>
        <a:off x="1353128" y="62680"/>
        <a:ext cx="1254664" cy="1797783"/>
      </dsp:txXfrm>
    </dsp:sp>
    <dsp:sp modelId="{D1732F2B-443E-4416-ADB6-26F6DC35D53F}">
      <dsp:nvSpPr>
        <dsp:cNvPr id="0" name=""/>
        <dsp:cNvSpPr/>
      </dsp:nvSpPr>
      <dsp:spPr>
        <a:xfrm>
          <a:off x="415703" y="411552"/>
          <a:ext cx="1100037" cy="110003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2013-2014</a:t>
          </a:r>
          <a:endParaRPr lang="es-MX" sz="2500" kern="1200" dirty="0"/>
        </a:p>
      </dsp:txBody>
      <dsp:txXfrm>
        <a:off x="576800" y="572649"/>
        <a:ext cx="777843" cy="777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n 4" descr="PLANTILLA ARCHIVOS_Mesa de trabajo 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9" y="0"/>
            <a:ext cx="9135428" cy="6858000"/>
          </a:xfrm>
          <a:prstGeom prst="rect">
            <a:avLst/>
          </a:prstGeom>
        </p:spPr>
      </p:pic>
      <p:pic>
        <p:nvPicPr>
          <p:cNvPr id="8" name="Imagen 5" descr="pl edit_02_Mesa de trabajo 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" y="0"/>
            <a:ext cx="9135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8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5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01D2-4983-45A2-85B7-0B6344E023EF}" type="datetimeFigureOut">
              <a:rPr lang="es-MX" smtClean="0"/>
              <a:pPr/>
              <a:t>17/05/2019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1E67-E144-46BA-BC82-B6F9BD99B91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14092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3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0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5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7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n 4" descr="PLANTILLA ARCHIVOS_Mesa de trabajo 1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8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acia_una_nueva_visin_archivstica_en_Mxico(youtube.com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DTMUCO7lbQ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utados.gob.mx/LeyesBiblio/pdf/LGA_150618.pdf" TargetMode="External"/><Relationship Id="rId7" Type="http://schemas.openxmlformats.org/officeDocument/2006/relationships/hyperlink" Target="http://inicio.inai.org.mx/SitePages/Archivo_Gestion20.aspx" TargetMode="External"/><Relationship Id="rId2" Type="http://schemas.openxmlformats.org/officeDocument/2006/relationships/hyperlink" Target="http://snt.org.mx/images/Doctos/Lineamientos_para_la_Conservacion_de_Archivo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hitaip.org/infoweb/archivos/gestiondocumental/Mod_III_Org_documental_instrumentos.pdf" TargetMode="External"/><Relationship Id="rId5" Type="http://schemas.openxmlformats.org/officeDocument/2006/relationships/hyperlink" Target="http://www.ichitaip.org/infoweb/archivos/gestiondocumental/Mod_II_Gestion_documental_Inst_Pub.pdf" TargetMode="External"/><Relationship Id="rId4" Type="http://schemas.openxmlformats.org/officeDocument/2006/relationships/hyperlink" Target="http://www.ichitaip.org/infoweb/archivos/gestiondocumental/Mod_I_Marco_Normativo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Vera.venegas@ichitaip.org.mx" TargetMode="External"/><Relationship Id="rId2" Type="http://schemas.openxmlformats.org/officeDocument/2006/relationships/hyperlink" Target="mailto:silvia.ramos@ichitaip.org.m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697416" y="2522252"/>
            <a:ext cx="344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accent2">
                    <a:lumMod val="50000"/>
                  </a:schemeClr>
                </a:solidFill>
              </a:rPr>
              <a:t>MARCO NORMATIVO</a:t>
            </a:r>
            <a:endParaRPr lang="es-MX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6098" y="2771335"/>
            <a:ext cx="49175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800" dirty="0" smtClean="0">
                <a:solidFill>
                  <a:schemeClr val="bg1"/>
                </a:solidFill>
              </a:rPr>
              <a:t>ARCHIVOS</a:t>
            </a:r>
            <a:endParaRPr lang="es-MX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grupo interdisciplinario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9F5"/>
              </a:clrFrom>
              <a:clrTo>
                <a:srgbClr val="F6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3" y="4000504"/>
            <a:ext cx="3381370" cy="253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03029" cy="1143000"/>
          </a:xfrm>
        </p:spPr>
        <p:txBody>
          <a:bodyPr>
            <a:noAutofit/>
          </a:bodyPr>
          <a:lstStyle/>
          <a:p>
            <a:r>
              <a:rPr lang="es-ES_tradnl" sz="2800" b="1" dirty="0" smtClean="0"/>
              <a:t>GRUPO INTERDISCIPLINARIO</a:t>
            </a: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2045951"/>
            <a:ext cx="8229600" cy="17567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endParaRPr lang="es-MX" sz="2000" dirty="0" smtClean="0"/>
          </a:p>
          <a:p>
            <a:pPr algn="just">
              <a:buFont typeface="Arial" pitchFamily="34" charset="0"/>
              <a:buChar char="•"/>
            </a:pPr>
            <a:endParaRPr lang="es-MX" sz="2000" dirty="0"/>
          </a:p>
        </p:txBody>
      </p:sp>
      <p:sp>
        <p:nvSpPr>
          <p:cNvPr id="6" name="5 Rectángulo"/>
          <p:cNvSpPr/>
          <p:nvPr/>
        </p:nvSpPr>
        <p:spPr>
          <a:xfrm>
            <a:off x="571503" y="1763688"/>
            <a:ext cx="78710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_tradnl" sz="2000" b="1" dirty="0" smtClean="0"/>
              <a:t>Artículo 50. </a:t>
            </a:r>
            <a:r>
              <a:rPr lang="es-ES_tradnl" sz="2000" dirty="0" smtClean="0"/>
              <a:t>En cada sujeto obligado deberá existir un equipo interdisciplinario integrado por los titulares de:</a:t>
            </a:r>
          </a:p>
          <a:p>
            <a:pPr>
              <a:buNone/>
            </a:pPr>
            <a:r>
              <a:rPr lang="es-ES_tradnl" sz="2000" dirty="0" smtClean="0"/>
              <a:t>1- Jurídico</a:t>
            </a:r>
          </a:p>
          <a:p>
            <a:pPr>
              <a:buNone/>
            </a:pPr>
            <a:r>
              <a:rPr lang="es-ES_tradnl" sz="2000" dirty="0" smtClean="0"/>
              <a:t>2- Planeación y/o mejora continua.</a:t>
            </a:r>
          </a:p>
          <a:p>
            <a:pPr>
              <a:buNone/>
            </a:pPr>
            <a:r>
              <a:rPr lang="es-ES_tradnl" sz="2000" dirty="0" smtClean="0"/>
              <a:t>3- Coordinación de Archivos.</a:t>
            </a:r>
          </a:p>
          <a:p>
            <a:pPr>
              <a:buNone/>
            </a:pPr>
            <a:r>
              <a:rPr lang="es-ES_tradnl" sz="2000" dirty="0" smtClean="0"/>
              <a:t>4- Tecnologías de la información</a:t>
            </a:r>
          </a:p>
          <a:p>
            <a:pPr>
              <a:buNone/>
            </a:pPr>
            <a:r>
              <a:rPr lang="es-ES_tradnl" sz="2000" dirty="0" smtClean="0"/>
              <a:t>5- Unidad de Transparencia</a:t>
            </a:r>
          </a:p>
          <a:p>
            <a:pPr>
              <a:buNone/>
            </a:pPr>
            <a:r>
              <a:rPr lang="es-ES_tradnl" sz="2000" dirty="0" smtClean="0"/>
              <a:t>6- Órgano interno de Control.</a:t>
            </a:r>
          </a:p>
          <a:p>
            <a:pPr>
              <a:buNone/>
            </a:pPr>
            <a:r>
              <a:rPr lang="es-ES_tradnl" sz="2000" dirty="0" smtClean="0"/>
              <a:t>7- Las áreas o unidades administrativas  productoras de la documentación.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07625" y="5007429"/>
            <a:ext cx="4929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Art. 24 Ley de Archivos del Estado de Chihuahua</a:t>
            </a:r>
          </a:p>
          <a:p>
            <a:r>
              <a:rPr lang="es-ES_tradnl" b="1" dirty="0" smtClean="0"/>
              <a:t>Lineamiento  noveno de los lineamientos del SNT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162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Actividades del Grupo Interdisciplinario.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71503" y="1714588"/>
            <a:ext cx="7585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2400" dirty="0" smtClean="0"/>
              <a:t>Coadyuvará en el análisis de los procesos y procedimientos institucionales que dan origen a la documentación que integran los expedientes de cada serie documental, </a:t>
            </a:r>
          </a:p>
          <a:p>
            <a:pPr algn="just"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Apoyo en el establecimiento de valores documentales, vigencia, plazos de conservación y disposición documental.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502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3023" y="184593"/>
            <a:ext cx="5850863" cy="1854835"/>
          </a:xfrm>
        </p:spPr>
        <p:txBody>
          <a:bodyPr>
            <a:normAutofit/>
          </a:bodyPr>
          <a:lstStyle/>
          <a:p>
            <a:r>
              <a:rPr lang="es-ES_tradnl" sz="3600" b="1" dirty="0" smtClean="0"/>
              <a:t>BAJAS DOCUMENTALES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71472" y="1758990"/>
            <a:ext cx="8229600" cy="301621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Los dictámenes  y actas de baja documental o transferencia secundaria se conservarán en el archivo de concentración por al menos 7 años a partir de la fecha de elaboración.</a:t>
            </a:r>
          </a:p>
          <a:p>
            <a:pPr>
              <a:buFont typeface="Arial" pitchFamily="34" charset="0"/>
              <a:buChar char="•"/>
            </a:pPr>
            <a:endParaRPr lang="es-ES_tradnl" sz="2400" dirty="0" smtClean="0"/>
          </a:p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Cumplido el plazo deberán transferirse a archivo histórico.</a:t>
            </a:r>
            <a:endParaRPr lang="es-MX" sz="2400" dirty="0"/>
          </a:p>
        </p:txBody>
      </p:sp>
      <p:pic>
        <p:nvPicPr>
          <p:cNvPr id="37890" name="Picture 2" descr="Resultado de imagen para bajas documental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2380" y="3149456"/>
            <a:ext cx="5111505" cy="3251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9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63769"/>
            <a:ext cx="7488832" cy="615553"/>
          </a:xfrm>
        </p:spPr>
        <p:txBody>
          <a:bodyPr>
            <a:noAutofit/>
          </a:bodyPr>
          <a:lstStyle/>
          <a:p>
            <a:pPr algn="ctr"/>
            <a:r>
              <a:rPr lang="es-ES_tradnl" sz="2000" b="1" dirty="0" smtClean="0"/>
              <a:t>INFRACCIONES ADMINISTRATIVAS</a:t>
            </a:r>
            <a:br>
              <a:rPr lang="es-ES_tradnl" sz="2000" b="1" dirty="0" smtClean="0"/>
            </a:br>
            <a:r>
              <a:rPr lang="es-ES_tradnl" sz="2000" b="1" dirty="0" smtClean="0"/>
              <a:t>Y DELITOS EN MATERIA DE ARCHIVOS</a:t>
            </a:r>
            <a:br>
              <a:rPr lang="es-ES_tradnl" sz="2000" b="1" dirty="0" smtClean="0"/>
            </a:br>
            <a:r>
              <a:rPr lang="es-ES_tradnl" sz="2000" b="1" dirty="0" smtClean="0"/>
              <a:t>LIBRO TERCERO LEY GENERAL DE ARCVHIOS</a:t>
            </a:r>
            <a:endParaRPr lang="es-MX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57158" y="178253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None/>
            </a:pPr>
            <a:r>
              <a:rPr lang="es-ES_tradnl" sz="2000" b="1" dirty="0" smtClean="0"/>
              <a:t>INFRACCIONES ADMINISTRATIVAS</a:t>
            </a:r>
            <a:endParaRPr lang="es-MX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Transferir a título oneroso o gratuito la propiedad o posesión de archivos o documentos de los sujetos obligados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Impedir u obstaculizar la consulta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Usar, sustraer, divulgar, ocultar, alterar, mutilar, destruir o inutilizar, total o parcialmente, sin causa legítima conforme a las facultades correspondientes, y de manera indebida, documentos de archivo de los sujetos obligados;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No publicar el catálogo de disposición documental, el dictamen y el acta de baja documental.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4226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64704"/>
            <a:ext cx="7632848" cy="1854835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/>
              <a:t>	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09397" y="1335314"/>
            <a:ext cx="8229600" cy="295465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s-MX" sz="2400" b="1" dirty="0" smtClean="0"/>
              <a:t>Artículo 121</a:t>
            </a:r>
            <a:r>
              <a:rPr lang="es-MX" sz="2400" dirty="0" smtClean="0"/>
              <a:t>. Será</a:t>
            </a:r>
            <a:r>
              <a:rPr lang="es-MX" sz="2400" dirty="0" smtClean="0">
                <a:solidFill>
                  <a:srgbClr val="C00000"/>
                </a:solidFill>
              </a:rPr>
              <a:t> </a:t>
            </a:r>
            <a:r>
              <a:rPr lang="es-MX" sz="2400" b="1" dirty="0" smtClean="0">
                <a:solidFill>
                  <a:srgbClr val="C00000"/>
                </a:solidFill>
              </a:rPr>
              <a:t>sancionado</a:t>
            </a:r>
            <a:r>
              <a:rPr lang="es-MX" sz="2400" dirty="0" smtClean="0">
                <a:solidFill>
                  <a:srgbClr val="C00000"/>
                </a:solidFill>
              </a:rPr>
              <a:t> </a:t>
            </a:r>
            <a:r>
              <a:rPr lang="es-MX" sz="2400" dirty="0" smtClean="0"/>
              <a:t>con pena de </a:t>
            </a:r>
            <a:r>
              <a:rPr lang="es-MX" sz="2400" b="1" dirty="0" smtClean="0">
                <a:solidFill>
                  <a:srgbClr val="C00000"/>
                </a:solidFill>
              </a:rPr>
              <a:t>tres a diez años de prisión y multa</a:t>
            </a:r>
            <a:r>
              <a:rPr lang="es-MX" sz="2400" dirty="0" smtClean="0">
                <a:solidFill>
                  <a:srgbClr val="C00000"/>
                </a:solidFill>
              </a:rPr>
              <a:t> </a:t>
            </a:r>
            <a:r>
              <a:rPr lang="es-MX" sz="2400" dirty="0" smtClean="0"/>
              <a:t>de tres mil a cinco mil veces la unidad de medida y actualización a la persona que:</a:t>
            </a:r>
          </a:p>
          <a:p>
            <a:endParaRPr lang="es-MX" sz="2400" dirty="0" smtClean="0"/>
          </a:p>
          <a:p>
            <a:pPr>
              <a:buNone/>
            </a:pPr>
            <a:r>
              <a:rPr lang="es-MX" sz="2400" dirty="0" smtClean="0"/>
              <a:t>I. Sustraiga, oculte, altere, mutile, destruya o inutilice, total o parcialmente, información y documentos de los archivos que se encuentren bajo su resguardo 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None/>
            </a:pPr>
            <a:r>
              <a:rPr lang="es-MX" sz="2400" dirty="0" smtClean="0"/>
              <a:t>V. Destruya documentos considerados patrimonio documental de la Nación </a:t>
            </a:r>
            <a:endParaRPr lang="es-MX" sz="2400" dirty="0"/>
          </a:p>
        </p:txBody>
      </p:sp>
      <p:sp>
        <p:nvSpPr>
          <p:cNvPr id="4" name="3 Rectángulo"/>
          <p:cNvSpPr/>
          <p:nvPr/>
        </p:nvSpPr>
        <p:spPr>
          <a:xfrm>
            <a:off x="827584" y="503094"/>
            <a:ext cx="5111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/>
              <a:t>DELITOS CONTRA LOS ARCHIVOS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1202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4000" b="1" dirty="0" smtClean="0"/>
              <a:t>SISTEMA INSTITUCIONAL DE ARCHIVOS</a:t>
            </a:r>
            <a:endParaRPr lang="es-MX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41367" y="1924262"/>
            <a:ext cx="869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accent3">
                    <a:lumMod val="50000"/>
                  </a:schemeClr>
                </a:solidFill>
              </a:rPr>
              <a:t>ARTÍCULO 19 </a:t>
            </a:r>
            <a:r>
              <a:rPr lang="es-ES_tradnl" dirty="0" smtClean="0"/>
              <a:t>DE LA LEY DE ARCHIVOS DEL ESTADO DE CHIHUAHUA</a:t>
            </a:r>
          </a:p>
          <a:p>
            <a:r>
              <a:rPr lang="es-ES_tradnl" b="1" dirty="0" smtClean="0">
                <a:solidFill>
                  <a:schemeClr val="accent3">
                    <a:lumMod val="50000"/>
                  </a:schemeClr>
                </a:solidFill>
              </a:rPr>
              <a:t>NUMERAL OCTAVO</a:t>
            </a:r>
            <a:r>
              <a:rPr lang="es-ES_tradnl" dirty="0" smtClean="0"/>
              <a:t> DE LOS LINEAMIENTOS PARA LA CONSERVACIÓN DE ARCHIVOS DEL SNT</a:t>
            </a:r>
            <a:endParaRPr lang="es-MX" dirty="0" smtClean="0"/>
          </a:p>
          <a:p>
            <a:r>
              <a:rPr lang="es-ES_tradnl" b="1" dirty="0" smtClean="0">
                <a:solidFill>
                  <a:schemeClr val="accent3">
                    <a:lumMod val="50000"/>
                  </a:schemeClr>
                </a:solidFill>
              </a:rPr>
              <a:t>ARTÍCULO 11 FRACCIÓN II </a:t>
            </a:r>
            <a:r>
              <a:rPr lang="es-ES_tradnl" dirty="0" smtClean="0"/>
              <a:t>DE LA LEY GENERAL DE ARCHIVOS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74914" y="3126494"/>
            <a:ext cx="7765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b="1" dirty="0" smtClean="0">
                <a:solidFill>
                  <a:schemeClr val="accent4">
                    <a:lumMod val="50000"/>
                  </a:schemeClr>
                </a:solidFill>
              </a:rPr>
              <a:t>Definición en la Ley General de Archivos</a:t>
            </a:r>
          </a:p>
          <a:p>
            <a:pPr algn="just"/>
            <a:endParaRPr lang="es-MX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s-MX" sz="2400" b="1" dirty="0" smtClean="0">
                <a:solidFill>
                  <a:schemeClr val="accent4">
                    <a:lumMod val="50000"/>
                  </a:schemeClr>
                </a:solidFill>
              </a:rPr>
              <a:t>Artículo 20.- El Sistema Institucional de Archivos es el conjunto de registros, procesos, procedimientos, estructuras, herramientas y funciones que desarrolla cada sujeto obligado y sustenta la actividad archivística  (…)</a:t>
            </a:r>
            <a:endParaRPr lang="es-MX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/>
              <a:t>COMPONENTES DEL SIA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Artículo 21. El sistema institucional de cada sujeto obligado deberá integrarse por</a:t>
            </a:r>
            <a:r>
              <a:rPr lang="es-ES_tradnl" sz="2800" dirty="0" smtClean="0"/>
              <a:t>:</a:t>
            </a:r>
          </a:p>
          <a:p>
            <a:pPr lvl="1"/>
            <a:r>
              <a:rPr lang="es-ES_tradnl" sz="2400" dirty="0" smtClean="0"/>
              <a:t>Un área coordinadora de archivos</a:t>
            </a:r>
          </a:p>
          <a:p>
            <a:pPr lvl="1"/>
            <a:r>
              <a:rPr lang="es-ES_tradnl" sz="2400" dirty="0" smtClean="0"/>
              <a:t>Las áreas operativas siguientes:</a:t>
            </a:r>
          </a:p>
          <a:p>
            <a:pPr lvl="2"/>
            <a:r>
              <a:rPr lang="es-ES_tradnl" sz="2000" dirty="0" smtClean="0"/>
              <a:t>De correspondencia</a:t>
            </a:r>
          </a:p>
          <a:p>
            <a:pPr lvl="2"/>
            <a:r>
              <a:rPr lang="es-ES_tradnl" sz="2000" dirty="0" smtClean="0"/>
              <a:t>De archivo de trámite</a:t>
            </a:r>
          </a:p>
          <a:p>
            <a:pPr lvl="2"/>
            <a:r>
              <a:rPr lang="es-ES_tradnl" sz="2000" dirty="0" smtClean="0"/>
              <a:t>De archivo de concentración</a:t>
            </a:r>
          </a:p>
          <a:p>
            <a:pPr lvl="2"/>
            <a:r>
              <a:rPr lang="es-ES_tradnl" sz="2000" dirty="0" smtClean="0"/>
              <a:t>De archivo histórico</a:t>
            </a:r>
          </a:p>
          <a:p>
            <a:pPr lvl="2"/>
            <a:endParaRPr lang="es-ES_tradnl" sz="20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2772243" y="5976925"/>
            <a:ext cx="4929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Art. 23 Ley de Archivos del Estado de Chihuahua</a:t>
            </a:r>
          </a:p>
          <a:p>
            <a:r>
              <a:rPr lang="es-ES_tradnl" b="1" dirty="0" smtClean="0"/>
              <a:t>Lineamiento  noveno de los lineamientos del SNT</a:t>
            </a:r>
            <a:endParaRPr lang="es-MX" b="1" dirty="0"/>
          </a:p>
        </p:txBody>
      </p:sp>
      <p:sp>
        <p:nvSpPr>
          <p:cNvPr id="5" name="4 Rectángulo"/>
          <p:cNvSpPr/>
          <p:nvPr/>
        </p:nvSpPr>
        <p:spPr>
          <a:xfrm>
            <a:off x="0" y="4488657"/>
            <a:ext cx="8461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MX" dirty="0" smtClean="0"/>
              <a:t>Los encargados y responsables de cada área deberán contar con licenciatura en áreas afines o tener conocimientos, habilidades, competencias y experiencia acreditada en archivística.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47" y="1165346"/>
            <a:ext cx="7884912" cy="44338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8" name="27 CuadroTexto"/>
          <p:cNvSpPr txBox="1"/>
          <p:nvPr/>
        </p:nvSpPr>
        <p:spPr>
          <a:xfrm>
            <a:off x="1611086" y="580571"/>
            <a:ext cx="6845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/>
              <a:t>SISTEMA INSTITUCIONAL DE ARCHIVOS</a:t>
            </a:r>
            <a:endParaRPr lang="es-MX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8114" y="5599210"/>
            <a:ext cx="610504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INTERDISCIPLINARIO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996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4348" y="706814"/>
            <a:ext cx="75608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8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SISTEMA INSTITUCIONAL DE ARCHIVOS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48981" y="1485945"/>
            <a:ext cx="77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Asignación de responsables: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18499" y="3203706"/>
            <a:ext cx="1074872" cy="792088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03379" y="3410416"/>
            <a:ext cx="183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</a:t>
            </a:r>
            <a:endParaRPr lang="es-ES" sz="24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14 Abrir corchete"/>
          <p:cNvSpPr/>
          <p:nvPr/>
        </p:nvSpPr>
        <p:spPr>
          <a:xfrm>
            <a:off x="1611086" y="2395354"/>
            <a:ext cx="504056" cy="2848040"/>
          </a:xfrm>
          <a:prstGeom prst="leftBracket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2215750" y="1999922"/>
            <a:ext cx="1997856" cy="1257419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 Los titulares del Sujeto Obligado nombra a los responsables de;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Redondear rectángulo de esquina del mismo lado"/>
          <p:cNvSpPr/>
          <p:nvPr/>
        </p:nvSpPr>
        <p:spPr>
          <a:xfrm>
            <a:off x="2339752" y="4614684"/>
            <a:ext cx="1997856" cy="1257419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 Los titulares de área nombran al responsable de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2" name="21 Conector recto"/>
          <p:cNvCxnSpPr>
            <a:stCxn id="17" idx="0"/>
            <a:endCxn id="28" idx="1"/>
          </p:cNvCxnSpPr>
          <p:nvPr/>
        </p:nvCxnSpPr>
        <p:spPr>
          <a:xfrm flipV="1">
            <a:off x="4213606" y="2003936"/>
            <a:ext cx="1342721" cy="62469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17" idx="0"/>
            <a:endCxn id="35" idx="1"/>
          </p:cNvCxnSpPr>
          <p:nvPr/>
        </p:nvCxnSpPr>
        <p:spPr>
          <a:xfrm>
            <a:off x="4213606" y="2628632"/>
            <a:ext cx="1342721" cy="103117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17" idx="0"/>
            <a:endCxn id="37" idx="1"/>
          </p:cNvCxnSpPr>
          <p:nvPr/>
        </p:nvCxnSpPr>
        <p:spPr>
          <a:xfrm>
            <a:off x="4213606" y="2628632"/>
            <a:ext cx="1342721" cy="178994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5556327" y="2543299"/>
            <a:ext cx="3333985" cy="714041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Unidad de Correspondencia u Oficialía de Partes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5556327" y="1612518"/>
            <a:ext cx="3333985" cy="782835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Coordinadora de Archivos</a:t>
            </a:r>
            <a:endParaRPr lang="es-ES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5556327" y="3386564"/>
            <a:ext cx="3333985" cy="546491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Archivo de Concentración</a:t>
            </a:r>
            <a:endParaRPr lang="es-ES" sz="20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5556327" y="4175814"/>
            <a:ext cx="3333985" cy="485516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Archivo Histórico</a:t>
            </a:r>
            <a:endParaRPr lang="es-ES" sz="24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8" name="37 Conector recto"/>
          <p:cNvCxnSpPr>
            <a:stCxn id="19" idx="0"/>
            <a:endCxn id="39" idx="1"/>
          </p:cNvCxnSpPr>
          <p:nvPr/>
        </p:nvCxnSpPr>
        <p:spPr>
          <a:xfrm>
            <a:off x="4337608" y="5243394"/>
            <a:ext cx="1218719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 redondeado"/>
          <p:cNvSpPr/>
          <p:nvPr/>
        </p:nvSpPr>
        <p:spPr>
          <a:xfrm>
            <a:off x="5556327" y="5000636"/>
            <a:ext cx="3333985" cy="485516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Archivo  de Trámite</a:t>
            </a:r>
            <a:endParaRPr lang="es-ES" sz="20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3" name="32 Conector recto"/>
          <p:cNvCxnSpPr>
            <a:stCxn id="17" idx="0"/>
            <a:endCxn id="26" idx="1"/>
          </p:cNvCxnSpPr>
          <p:nvPr/>
        </p:nvCxnSpPr>
        <p:spPr>
          <a:xfrm>
            <a:off x="4213606" y="2628632"/>
            <a:ext cx="1342721" cy="2716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7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0" y="1683657"/>
            <a:ext cx="1857827" cy="214811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/>
              <a:t>INSTRUMENTOS DE CONTROL ARCHIVÍSTICO</a:t>
            </a:r>
            <a:endParaRPr lang="es-MX" sz="16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2177143" y="957943"/>
            <a:ext cx="2090057" cy="359954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Elaborados por el Responsable del área coordinadora de archivos, con la colaboración de los responsables de los archivos de trámite, concentración e histórico </a:t>
            </a:r>
            <a:endParaRPr lang="es-MX" b="1" dirty="0"/>
          </a:p>
        </p:txBody>
      </p:sp>
      <p:sp>
        <p:nvSpPr>
          <p:cNvPr id="5" name="4 Rectángulo"/>
          <p:cNvSpPr/>
          <p:nvPr/>
        </p:nvSpPr>
        <p:spPr>
          <a:xfrm>
            <a:off x="5500914" y="957943"/>
            <a:ext cx="3323772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CUADRO GENERAL DE CLASIFICACIÓN ARCHIVÍSTICA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500914" y="2198913"/>
            <a:ext cx="3323772" cy="8273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CATALOGO DE DISPOSICIÓN DOCUMENTAL</a:t>
            </a:r>
            <a:endParaRPr lang="es-MX" b="1" dirty="0"/>
          </a:p>
        </p:txBody>
      </p:sp>
      <p:sp>
        <p:nvSpPr>
          <p:cNvPr id="7" name="6 Rectángulo"/>
          <p:cNvSpPr/>
          <p:nvPr/>
        </p:nvSpPr>
        <p:spPr>
          <a:xfrm>
            <a:off x="5500914" y="3171372"/>
            <a:ext cx="3323772" cy="11466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Inventarios documentales: </a:t>
            </a:r>
          </a:p>
          <a:p>
            <a:pPr marL="342900" indent="-342900" algn="ctr">
              <a:buAutoNum type="alphaLcParenR"/>
            </a:pPr>
            <a:r>
              <a:rPr lang="es-MX" dirty="0" smtClean="0"/>
              <a:t>General </a:t>
            </a:r>
          </a:p>
          <a:p>
            <a:pPr marL="342900" indent="-342900" algn="ctr">
              <a:buAutoNum type="alphaLcParenR"/>
            </a:pPr>
            <a:r>
              <a:rPr lang="es-MX" dirty="0" smtClean="0"/>
              <a:t>De transferencia </a:t>
            </a:r>
          </a:p>
          <a:p>
            <a:pPr marL="342900" indent="-342900" algn="ctr">
              <a:buAutoNum type="alphaLcParenR"/>
            </a:pPr>
            <a:r>
              <a:rPr lang="es-MX" dirty="0" smtClean="0"/>
              <a:t>De baja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4267200" y="5007429"/>
            <a:ext cx="3686628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Guía de archivo documental </a:t>
            </a:r>
            <a:endParaRPr lang="es-MX" dirty="0"/>
          </a:p>
        </p:txBody>
      </p:sp>
      <p:cxnSp>
        <p:nvCxnSpPr>
          <p:cNvPr id="10" name="9 Conector recto"/>
          <p:cNvCxnSpPr>
            <a:stCxn id="3" idx="3"/>
            <a:endCxn id="4" idx="1"/>
          </p:cNvCxnSpPr>
          <p:nvPr/>
        </p:nvCxnSpPr>
        <p:spPr>
          <a:xfrm>
            <a:off x="1857827" y="2757715"/>
            <a:ext cx="31931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4" idx="3"/>
            <a:endCxn id="5" idx="1"/>
          </p:cNvCxnSpPr>
          <p:nvPr/>
        </p:nvCxnSpPr>
        <p:spPr>
          <a:xfrm flipV="1">
            <a:off x="4267200" y="1415143"/>
            <a:ext cx="1233714" cy="13425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4" idx="3"/>
            <a:endCxn id="6" idx="1"/>
          </p:cNvCxnSpPr>
          <p:nvPr/>
        </p:nvCxnSpPr>
        <p:spPr>
          <a:xfrm flipV="1">
            <a:off x="4267200" y="2612571"/>
            <a:ext cx="1233714" cy="145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4" idx="3"/>
            <a:endCxn id="7" idx="1"/>
          </p:cNvCxnSpPr>
          <p:nvPr/>
        </p:nvCxnSpPr>
        <p:spPr>
          <a:xfrm>
            <a:off x="4267200" y="2757715"/>
            <a:ext cx="1233714" cy="986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857827" y="5950857"/>
            <a:ext cx="565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Art. 34 Ley de Archivos del Estado de Chihuahua</a:t>
            </a:r>
          </a:p>
          <a:p>
            <a:r>
              <a:rPr lang="es-ES_tradnl" b="1" dirty="0" smtClean="0"/>
              <a:t>Lineamiento  décimo tercero  de los lineamientos del SNT</a:t>
            </a:r>
            <a:endParaRPr lang="es-MX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349828" y="341868"/>
            <a:ext cx="476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Artículo 13 Ley General de </a:t>
            </a:r>
            <a:r>
              <a:rPr lang="es-ES_tradnl" sz="2400" b="1" dirty="0" err="1" smtClean="0"/>
              <a:t>ARchivos</a:t>
            </a:r>
            <a:endParaRPr lang="es-MX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ARCHIVOS Y TRANSPARENCA</a:t>
            </a:r>
            <a:endParaRPr lang="es-MX" dirty="0"/>
          </a:p>
        </p:txBody>
      </p:sp>
      <p:pic>
        <p:nvPicPr>
          <p:cNvPr id="4" name="Picture 2" descr="Imagen relacionada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7038696" cy="2905122"/>
          </a:xfrm>
          <a:prstGeom prst="rect">
            <a:avLst/>
          </a:prstGeom>
          <a:noFill/>
        </p:spPr>
      </p:pic>
      <p:sp>
        <p:nvSpPr>
          <p:cNvPr id="5" name="3 Marcador de texto"/>
          <p:cNvSpPr txBox="1">
            <a:spLocks/>
          </p:cNvSpPr>
          <p:nvPr/>
        </p:nvSpPr>
        <p:spPr>
          <a:xfrm>
            <a:off x="2500298" y="4869160"/>
            <a:ext cx="6248166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https://www.youtube.com/watch?v=6DTMUCO7lbQ</a:t>
            </a:r>
            <a:endParaRPr kumimoji="0" lang="es-E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96571" y="982736"/>
            <a:ext cx="65749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smtClean="0"/>
              <a:t>CUADRO DE CLASIFICACIÒN ARCHIVÍSTICA</a:t>
            </a:r>
            <a:endParaRPr lang="es-MX" sz="6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843315" y="4586851"/>
            <a:ext cx="545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FF0000"/>
                </a:solidFill>
              </a:rPr>
              <a:t>SC01S/SE01/SS01-01/2018</a:t>
            </a:r>
          </a:p>
          <a:p>
            <a:pPr algn="ctr"/>
            <a:r>
              <a:rPr lang="es-ES_tradnl" sz="2400" b="1" dirty="0" smtClean="0"/>
              <a:t>Sesión ordinaria del pleno 01/2018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1492102" y="929640"/>
            <a:ext cx="6336704" cy="4437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800" b="1" spc="-15" dirty="0" smtClean="0"/>
              <a:t>CUADRO DE CLASIFICACIÓN ARCHIVÍSTICA</a:t>
            </a:r>
            <a:endParaRPr lang="es-MX" sz="2800" b="1" dirty="0"/>
          </a:p>
        </p:txBody>
      </p:sp>
      <p:sp>
        <p:nvSpPr>
          <p:cNvPr id="2" name="1 Rectángulo"/>
          <p:cNvSpPr/>
          <p:nvPr/>
        </p:nvSpPr>
        <p:spPr>
          <a:xfrm>
            <a:off x="539042" y="1601830"/>
            <a:ext cx="8053415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s-MX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 técnico que </a:t>
            </a:r>
            <a:r>
              <a:rPr lang="es-MX" sz="2800" spc="-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refleja la estructura </a:t>
            </a:r>
            <a:r>
              <a:rPr lang="es-MX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de un archivo </a:t>
            </a:r>
            <a:r>
              <a:rPr lang="es-MX" sz="2800" spc="-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a las atribuciones </a:t>
            </a:r>
            <a:r>
              <a:rPr lang="es-MX" sz="2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y funciones de cada sujeto obligado. De está manera, los documentos se reúnen en agrupaciones naturales llamadas fondos, sección, serie, expediente y unidad documental 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es-MX" sz="24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es-MX" sz="2400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spcBef>
                <a:spcPts val="105"/>
              </a:spcBef>
            </a:pPr>
            <a:r>
              <a:rPr lang="es-MX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(Conforme a lo establecido en el artículo 34, fracción I de la Ley </a:t>
            </a:r>
            <a:r>
              <a:rPr lang="es-MX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Archivos del Estado de </a:t>
            </a:r>
            <a:r>
              <a:rPr lang="es-MX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Chihuahua y </a:t>
            </a:r>
            <a:r>
              <a:rPr lang="es-MX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33, fracción XX de Ley de Transparencia y Acceso a la Información Pública del Estado de Chihuahua </a:t>
            </a:r>
            <a:r>
              <a:rPr lang="es-MX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MX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s-MX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spc="-1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1285852" y="586803"/>
            <a:ext cx="633670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8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PARA ELABORAR EL CUADRO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60700" y="5786454"/>
            <a:ext cx="644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Guía para la implantación del Sistema Institucional de Archivos INAI</a:t>
            </a:r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345200" y="1262742"/>
            <a:ext cx="3030999" cy="108857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1- Investigación Institucional Preliminar</a:t>
            </a:r>
            <a:endParaRPr lang="es-MX" dirty="0"/>
          </a:p>
        </p:txBody>
      </p:sp>
      <p:sp>
        <p:nvSpPr>
          <p:cNvPr id="6" name="5 Rectángulo redondeado"/>
          <p:cNvSpPr/>
          <p:nvPr/>
        </p:nvSpPr>
        <p:spPr>
          <a:xfrm>
            <a:off x="2987643" y="2569028"/>
            <a:ext cx="4188521" cy="130628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2. Identificación y agrupación de expedientes homogéneos con base en la estructura funcional de los sujetos obligados.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5892799" y="4107543"/>
            <a:ext cx="2907027" cy="130628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3. Diseñar el Cuadro general de clasificación archivística</a:t>
            </a:r>
            <a:endParaRPr lang="es-MX" dirty="0"/>
          </a:p>
        </p:txBody>
      </p:sp>
      <p:cxnSp>
        <p:nvCxnSpPr>
          <p:cNvPr id="10" name="9 Forma"/>
          <p:cNvCxnSpPr>
            <a:stCxn id="5" idx="2"/>
            <a:endCxn id="6" idx="1"/>
          </p:cNvCxnSpPr>
          <p:nvPr/>
        </p:nvCxnSpPr>
        <p:spPr>
          <a:xfrm rot="16200000" flipH="1">
            <a:off x="1988743" y="2223270"/>
            <a:ext cx="870857" cy="112694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6" idx="2"/>
            <a:endCxn id="7" idx="1"/>
          </p:cNvCxnSpPr>
          <p:nvPr/>
        </p:nvCxnSpPr>
        <p:spPr>
          <a:xfrm rot="16200000" flipH="1">
            <a:off x="5044665" y="3912552"/>
            <a:ext cx="885372" cy="81089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72" y="563948"/>
            <a:ext cx="8286085" cy="578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77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073020" y="2204864"/>
            <a:ext cx="642807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" marR="5080" algn="ctr">
              <a:lnSpc>
                <a:spcPct val="100000"/>
              </a:lnSpc>
              <a:spcBef>
                <a:spcPts val="95"/>
              </a:spcBef>
            </a:pPr>
            <a:r>
              <a:rPr lang="es-ES" dirty="0" smtClean="0"/>
              <a:t>CATÁLOGO DE DISPOSICIÓN DOCUMENTAL</a:t>
            </a:r>
            <a:endParaRPr lang="es-ES" spc="-55" dirty="0"/>
          </a:p>
        </p:txBody>
      </p:sp>
      <p:pic>
        <p:nvPicPr>
          <p:cNvPr id="10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40677" y="3389714"/>
            <a:ext cx="3318481" cy="724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810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807" y="624840"/>
            <a:ext cx="63367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MX" sz="2400" b="1" spc="-15" dirty="0" smtClean="0"/>
              <a:t>CATÁLOGO DE DISPOSICIÓN DOCUMENTAL</a:t>
            </a:r>
            <a:endParaRPr lang="es-MX" sz="2400" b="1" dirty="0"/>
          </a:p>
        </p:txBody>
      </p:sp>
      <p:sp>
        <p:nvSpPr>
          <p:cNvPr id="9" name="object 9"/>
          <p:cNvSpPr txBox="1"/>
          <p:nvPr/>
        </p:nvSpPr>
        <p:spPr>
          <a:xfrm>
            <a:off x="857224" y="1521278"/>
            <a:ext cx="7531200" cy="21935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s-MX" sz="2000" spc="-15" dirty="0" smtClean="0">
                <a:ea typeface="+mj-ea"/>
                <a:cs typeface="Arial" panose="020B0604020202020204" pitchFamily="34" charset="0"/>
              </a:rPr>
              <a:t>Registro general y sistemático de archivos, en el que </a:t>
            </a:r>
            <a:r>
              <a:rPr lang="es-MX" sz="2000" b="1" spc="-15" dirty="0" smtClean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se establecen</a:t>
            </a:r>
            <a:r>
              <a:rPr lang="es-MX" sz="2000" spc="-15" dirty="0" smtClean="0">
                <a:ea typeface="+mj-ea"/>
                <a:cs typeface="Arial" panose="020B0604020202020204" pitchFamily="34" charset="0"/>
              </a:rPr>
              <a:t>, (…) en concordancia con el cuadro general de clasificación archivística, </a:t>
            </a:r>
            <a:r>
              <a:rPr lang="es-MX" sz="2000" b="1" spc="-15" dirty="0" smtClean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los valores documentales, los plazos de conservación, la vigencia documental, la clasificación, ya sea reservado o confidencial, y su destino final</a:t>
            </a:r>
            <a:r>
              <a:rPr lang="es-MX" sz="2000" spc="-15" dirty="0" smtClean="0">
                <a:ea typeface="+mj-ea"/>
                <a:cs typeface="Arial" panose="020B0604020202020204" pitchFamily="34" charset="0"/>
              </a:rPr>
              <a:t>. 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es-MX" sz="2000" i="1" spc="-15" dirty="0">
              <a:ea typeface="+mj-ea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s-MX" sz="2000" b="1" i="1" spc="-15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(Artículo 4to fracción X de Ley </a:t>
            </a:r>
            <a:r>
              <a:rPr lang="es-MX" sz="2000" b="1" i="1" spc="-15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 Archivos del Estado de Chihuahua </a:t>
            </a:r>
            <a:r>
              <a:rPr lang="es-MX" sz="2000" b="1" i="1" spc="-15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endParaRPr sz="2000" i="1" spc="-15" dirty="0">
              <a:solidFill>
                <a:schemeClr val="bg1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AutoShape 4" descr="Resultado de imagen para valoracion doc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6" descr="Resultado de imagen para valoracion documen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714348" y="3678932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Se debe de publicar en el portal web del sujeto obligado y SIPOT de conformidad con la: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b="1" i="1" spc="-15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Fracción  XLV  de  los Lineamientos técnicos generales para la publicación, homologación y estandarización de la información de las obligaciones de transparencia.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720" y="857075"/>
            <a:ext cx="62899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2400" b="1" spc="-15" dirty="0" smtClean="0"/>
              <a:t>CATÁLOGO DE DISPOSICIÓN DOCUMENTAL</a:t>
            </a:r>
            <a:endParaRPr lang="es-MX" sz="2400" b="1" dirty="0"/>
          </a:p>
        </p:txBody>
      </p:sp>
      <p:sp>
        <p:nvSpPr>
          <p:cNvPr id="3" name="AutoShape 4" descr="Resultado de imagen para valoracion doc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6" descr="Resultado de imagen para valoracion documen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5643570" y="6116937"/>
            <a:ext cx="302433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ts val="100"/>
              </a:spcBef>
            </a:pPr>
            <a:r>
              <a:rPr lang="es-MX" sz="1000" i="1" dirty="0" smtClean="0">
                <a:latin typeface="+mn-lt"/>
                <a:ea typeface="+mn-ea"/>
                <a:cs typeface="+mn-cs"/>
              </a:rPr>
              <a:t>Nota aclaratoria .- Etapa </a:t>
            </a:r>
            <a:r>
              <a:rPr lang="es-MX" sz="1000" i="1" dirty="0">
                <a:latin typeface="+mn-lt"/>
                <a:ea typeface="+mn-ea"/>
                <a:cs typeface="+mn-cs"/>
              </a:rPr>
              <a:t>de </a:t>
            </a:r>
            <a:r>
              <a:rPr lang="es-MX" sz="1000" i="1" dirty="0" smtClean="0">
                <a:latin typeface="+mn-lt"/>
                <a:ea typeface="+mn-ea"/>
                <a:cs typeface="+mn-cs"/>
              </a:rPr>
              <a:t>integración</a:t>
            </a:r>
            <a:endParaRPr lang="es-MX" sz="1000" i="1" dirty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5908"/>
            <a:ext cx="7999499" cy="59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14348" y="1571612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400" b="1" dirty="0" smtClean="0"/>
          </a:p>
          <a:p>
            <a:pPr algn="just"/>
            <a:r>
              <a:rPr lang="es-MX" sz="2400" b="1" dirty="0" smtClean="0"/>
              <a:t>TRANSITORIOS LEY DE ARCHIVOS DEL ESTADO DE CHIHUAHUA</a:t>
            </a:r>
          </a:p>
          <a:p>
            <a:pPr algn="just"/>
            <a:endParaRPr lang="es-MX" sz="2400" b="1" dirty="0" smtClean="0"/>
          </a:p>
          <a:p>
            <a:pPr algn="just"/>
            <a:r>
              <a:rPr lang="es-MX" sz="2400" b="1" dirty="0" smtClean="0"/>
              <a:t>ARTÍCULO SEGUNDO.- </a:t>
            </a:r>
            <a:r>
              <a:rPr lang="es-MX" sz="2400" dirty="0" smtClean="0"/>
              <a:t>Hasta en tanto se expidan el catálogo de Disposición Documental y demás normas para determinar los procedimientos para la disposición documental, no se permitirá la eliminación de ningún documento.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073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452863"/>
            <a:ext cx="6992213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spc="-15" dirty="0" smtClean="0"/>
              <a:t>GUÍA DE ARCHIVO</a:t>
            </a:r>
            <a:endParaRPr lang="es-MX" sz="3200" spc="-15" dirty="0"/>
          </a:p>
        </p:txBody>
      </p:sp>
      <p:sp>
        <p:nvSpPr>
          <p:cNvPr id="5" name="4 CuadroTexto"/>
          <p:cNvSpPr txBox="1"/>
          <p:nvPr/>
        </p:nvSpPr>
        <p:spPr>
          <a:xfrm>
            <a:off x="4932040" y="5857892"/>
            <a:ext cx="296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i="1" dirty="0" smtClean="0"/>
              <a:t>Nota aclaratoria.-Etapa de integración</a:t>
            </a:r>
          </a:p>
          <a:p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8" y="945306"/>
            <a:ext cx="7798651" cy="491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/>
              <a:t>¿QUE HACER?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4201886" cy="504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4484914" y="914400"/>
          <a:ext cx="4201886" cy="504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CuadroTexto"/>
          <p:cNvSpPr txBox="1"/>
          <p:nvPr/>
        </p:nvSpPr>
        <p:spPr>
          <a:xfrm rot="16200000">
            <a:off x="-37422" y="3054496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rgbClr val="C00000"/>
                </a:solidFill>
              </a:rPr>
              <a:t>NORMATIVO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3701527" y="3054496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accent3">
                    <a:lumMod val="50000"/>
                  </a:schemeClr>
                </a:solidFill>
              </a:rPr>
              <a:t>OPERATIVO</a:t>
            </a:r>
            <a:endParaRPr lang="es-MX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8 Conector angular"/>
          <p:cNvCxnSpPr/>
          <p:nvPr/>
        </p:nvCxnSpPr>
        <p:spPr>
          <a:xfrm flipV="1">
            <a:off x="4659086" y="1349829"/>
            <a:ext cx="899887" cy="8154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364566" y="1322341"/>
            <a:ext cx="6949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/>
              <a:t>Los archivos representan la base de la transparencia y son la materia prima del </a:t>
            </a:r>
            <a:r>
              <a:rPr lang="es-ES_tradnl" sz="3600" b="1" dirty="0" smtClean="0">
                <a:solidFill>
                  <a:srgbClr val="FF0000"/>
                </a:solidFill>
              </a:rPr>
              <a:t>acceso a la información</a:t>
            </a:r>
            <a:r>
              <a:rPr lang="es-ES_tradnl" sz="3600" dirty="0" smtClean="0"/>
              <a:t>.</a:t>
            </a:r>
          </a:p>
          <a:p>
            <a:pPr algn="ctr"/>
            <a:endParaRPr lang="es-ES_tradnl" sz="3600" dirty="0" smtClean="0"/>
          </a:p>
          <a:p>
            <a:pPr algn="ctr"/>
            <a:r>
              <a:rPr lang="es-ES_tradnl" sz="3600" dirty="0" smtClean="0"/>
              <a:t>Son </a:t>
            </a:r>
            <a:r>
              <a:rPr lang="es-ES_tradnl" sz="3600" b="1" dirty="0" smtClean="0">
                <a:solidFill>
                  <a:srgbClr val="00B050"/>
                </a:solidFill>
              </a:rPr>
              <a:t>reflejo</a:t>
            </a:r>
            <a:r>
              <a:rPr lang="es-ES_tradnl" sz="3600" dirty="0" smtClean="0">
                <a:solidFill>
                  <a:srgbClr val="00B050"/>
                </a:solidFill>
              </a:rPr>
              <a:t> </a:t>
            </a:r>
            <a:r>
              <a:rPr lang="es-ES_tradnl" sz="3600" b="1" dirty="0" smtClean="0">
                <a:solidFill>
                  <a:srgbClr val="00B050"/>
                </a:solidFill>
              </a:rPr>
              <a:t>de las funciones y atribuciones</a:t>
            </a:r>
            <a:r>
              <a:rPr lang="es-ES_tradnl" sz="3600" dirty="0" smtClean="0">
                <a:solidFill>
                  <a:srgbClr val="00B050"/>
                </a:solidFill>
              </a:rPr>
              <a:t> </a:t>
            </a:r>
            <a:r>
              <a:rPr lang="es-ES_tradnl" sz="3600" dirty="0" smtClean="0"/>
              <a:t>así como de las decisiones que se toman en las instituciones gubernamentales</a:t>
            </a:r>
            <a:endParaRPr lang="es-MX" sz="3600" dirty="0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ARCHIVOS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Referencias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1600" dirty="0" smtClean="0"/>
              <a:t>Lineamientos para la conservación de archivos del sistema nacional de transparencia. </a:t>
            </a:r>
            <a:r>
              <a:rPr lang="es-ES_tradnl" sz="1200" dirty="0" smtClean="0">
                <a:hlinkClick r:id="rId2"/>
              </a:rPr>
              <a:t>http://snt.org.mx/images/Doctos/Lineamientos_para_la_Conservacion_de_Archivos.pdf</a:t>
            </a:r>
            <a:r>
              <a:rPr lang="es-ES_tradnl" sz="1200" dirty="0" smtClean="0"/>
              <a:t> </a:t>
            </a:r>
            <a:endParaRPr lang="es-ES_tradnl" sz="1600" dirty="0" smtClean="0"/>
          </a:p>
          <a:p>
            <a:r>
              <a:rPr lang="es-ES_tradnl" sz="1600" dirty="0" smtClean="0"/>
              <a:t>Ley de Archivos del Estado de Chihuahua</a:t>
            </a:r>
          </a:p>
          <a:p>
            <a:r>
              <a:rPr lang="es-ES_tradnl" sz="1600" dirty="0" smtClean="0"/>
              <a:t>Ley General de Archivos</a:t>
            </a:r>
            <a:r>
              <a:rPr lang="es-ES_tradnl" sz="1200" dirty="0" smtClean="0"/>
              <a:t> </a:t>
            </a:r>
            <a:r>
              <a:rPr lang="es-ES_tradnl" sz="1200" dirty="0" smtClean="0">
                <a:hlinkClick r:id="rId3"/>
              </a:rPr>
              <a:t>http://www.diputados.gob.mx/LeyesBiblio/pdf/LGA_150618.pdf</a:t>
            </a:r>
            <a:r>
              <a:rPr lang="es-ES_tradnl" sz="1200" dirty="0" smtClean="0"/>
              <a:t> </a:t>
            </a:r>
            <a:endParaRPr lang="es-ES_tradnl" sz="1600" dirty="0" smtClean="0"/>
          </a:p>
          <a:p>
            <a:r>
              <a:rPr lang="es-ES_tradnl" sz="1600" dirty="0" smtClean="0"/>
              <a:t>Ley general de transparencia y acceso a la información pública</a:t>
            </a:r>
          </a:p>
          <a:p>
            <a:r>
              <a:rPr lang="es-ES_tradnl" sz="1600" dirty="0" smtClean="0"/>
              <a:t>Ley de transparencia y acceso a la información pública del Estado de Chihuahua.</a:t>
            </a:r>
          </a:p>
          <a:p>
            <a:r>
              <a:rPr lang="es-ES_tradnl" sz="1600" dirty="0" smtClean="0"/>
              <a:t>Taller de principios básicos de gestión documental INAI.</a:t>
            </a:r>
          </a:p>
          <a:p>
            <a:pPr lvl="1"/>
            <a:r>
              <a:rPr lang="es-ES_tradnl" sz="1200" dirty="0" smtClean="0"/>
              <a:t>Módulo I </a:t>
            </a:r>
            <a:r>
              <a:rPr lang="es-ES_tradnl" sz="1200" dirty="0" smtClean="0">
                <a:hlinkClick r:id="rId4"/>
              </a:rPr>
              <a:t>http://www.ichitaip.org/infoweb/archivos/gestiondocumental/Mod_I_Marco_Normativo.pdf</a:t>
            </a:r>
            <a:r>
              <a:rPr lang="es-ES_tradnl" sz="1200" dirty="0" smtClean="0"/>
              <a:t> </a:t>
            </a:r>
          </a:p>
          <a:p>
            <a:pPr lvl="1"/>
            <a:r>
              <a:rPr lang="es-ES_tradnl" sz="1200" dirty="0" smtClean="0"/>
              <a:t>Módulo II  </a:t>
            </a:r>
            <a:r>
              <a:rPr lang="es-ES_tradnl" sz="1200" dirty="0" smtClean="0">
                <a:hlinkClick r:id="rId5"/>
              </a:rPr>
              <a:t>http://www.ichitaip.org/infoweb/archivos/gestiondocumental/Mod_II_Gestion_documental_Inst_Pub.pdf</a:t>
            </a:r>
            <a:endParaRPr lang="es-ES_tradnl" sz="1200" dirty="0" smtClean="0"/>
          </a:p>
          <a:p>
            <a:pPr lvl="1"/>
            <a:r>
              <a:rPr lang="es-ES_tradnl" sz="1200" dirty="0" smtClean="0"/>
              <a:t>Módulo III </a:t>
            </a:r>
            <a:r>
              <a:rPr lang="es-ES_tradnl" sz="1200" dirty="0" smtClean="0">
                <a:hlinkClick r:id="rId6"/>
              </a:rPr>
              <a:t>http://www.ichitaip.org/infoweb/archivos/gestiondocumental/Mod_III_Org_documental_instrumentos.pdf</a:t>
            </a:r>
            <a:endParaRPr lang="es-ES_tradnl" sz="1200" dirty="0" smtClean="0"/>
          </a:p>
          <a:p>
            <a:r>
              <a:rPr lang="es-ES_tradnl" sz="1600" dirty="0" smtClean="0"/>
              <a:t>ABC de los archivos</a:t>
            </a:r>
          </a:p>
          <a:p>
            <a:r>
              <a:rPr lang="es-ES_tradnl" sz="1600" dirty="0" smtClean="0"/>
              <a:t>Cuadernos de la serie de Gestión de documentos y administración de archivos. José Antonio Ramírez De león, José Antonio. INAI 2017. </a:t>
            </a:r>
            <a:r>
              <a:rPr lang="es-ES_tradnl" sz="1200" dirty="0" smtClean="0">
                <a:hlinkClick r:id="rId7"/>
              </a:rPr>
              <a:t>http://inicio.inai.org.mx/SitePages/Archivo_Gestion20.aspx</a:t>
            </a:r>
            <a:endParaRPr lang="es-ES_tradnl" sz="1200" dirty="0" smtClean="0"/>
          </a:p>
          <a:p>
            <a:pPr lvl="1"/>
            <a:endParaRPr lang="es-ES_tradnl" sz="1200" dirty="0" smtClean="0"/>
          </a:p>
          <a:p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1467" y="4725144"/>
            <a:ext cx="7294349" cy="1477328"/>
          </a:xfrm>
        </p:spPr>
        <p:txBody>
          <a:bodyPr>
            <a:normAutofit fontScale="90000"/>
          </a:bodyPr>
          <a:lstStyle/>
          <a:p>
            <a:pPr algn="r"/>
            <a:r>
              <a:rPr lang="es-MX" sz="9600" dirty="0" smtClean="0"/>
              <a:t>¡Gracias!</a:t>
            </a:r>
            <a:endParaRPr lang="es-MX" sz="9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59" y="1844824"/>
            <a:ext cx="8058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Contacto</a:t>
            </a:r>
          </a:p>
          <a:p>
            <a:endParaRPr lang="es-ES" dirty="0" smtClean="0"/>
          </a:p>
          <a:p>
            <a:r>
              <a:rPr lang="es-ES" dirty="0" smtClean="0"/>
              <a:t>Lic. Silvia </a:t>
            </a:r>
            <a:r>
              <a:rPr lang="es-ES" dirty="0"/>
              <a:t>Yadira Ramos Meza </a:t>
            </a:r>
            <a:endParaRPr lang="es-ES" dirty="0" smtClean="0"/>
          </a:p>
          <a:p>
            <a:r>
              <a:rPr lang="es-ES" dirty="0" smtClean="0"/>
              <a:t>Directora Archivos</a:t>
            </a:r>
          </a:p>
          <a:p>
            <a:r>
              <a:rPr lang="es-ES" dirty="0" smtClean="0">
                <a:hlinkClick r:id="rId2"/>
              </a:rPr>
              <a:t>silvia.ramos@ichitaip.org.mx</a:t>
            </a:r>
            <a:endParaRPr lang="es-ES" dirty="0" smtClean="0"/>
          </a:p>
          <a:p>
            <a:r>
              <a:rPr lang="es-ES" dirty="0" smtClean="0"/>
              <a:t>Tel. 201-3300 Ext.104</a:t>
            </a:r>
          </a:p>
          <a:p>
            <a:endParaRPr lang="es-ES" dirty="0" smtClean="0"/>
          </a:p>
          <a:p>
            <a:r>
              <a:rPr lang="es-ES" dirty="0" smtClean="0"/>
              <a:t>C.P. Vera Violeta Venegas Medina</a:t>
            </a:r>
          </a:p>
          <a:p>
            <a:r>
              <a:rPr lang="es-ES" dirty="0" smtClean="0"/>
              <a:t>Jefe de Departamento de Archivos </a:t>
            </a:r>
          </a:p>
          <a:p>
            <a:r>
              <a:rPr lang="es-ES" dirty="0" smtClean="0">
                <a:hlinkClick r:id="rId3"/>
              </a:rPr>
              <a:t>Vera.venegas@ichitaip.org.mx</a:t>
            </a:r>
            <a:endParaRPr lang="es-ES" dirty="0" smtClean="0"/>
          </a:p>
          <a:p>
            <a:r>
              <a:rPr lang="es-ES" dirty="0" smtClean="0"/>
              <a:t>Tel. 201-3300 </a:t>
            </a:r>
            <a:r>
              <a:rPr lang="es-ES" dirty="0" err="1" smtClean="0"/>
              <a:t>ext</a:t>
            </a:r>
            <a:r>
              <a:rPr lang="es-ES" dirty="0" smtClean="0"/>
              <a:t> 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3200" y="911239"/>
            <a:ext cx="3179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SOLICITUDES DE INFORMACIÓN</a:t>
            </a:r>
            <a:endParaRPr lang="es-MX" sz="3200" dirty="0"/>
          </a:p>
        </p:txBody>
      </p:sp>
      <p:pic>
        <p:nvPicPr>
          <p:cNvPr id="2457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9299" y="1452098"/>
            <a:ext cx="3511787" cy="351178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429829" y="4659086"/>
            <a:ext cx="271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RESPUESTA A SOLICITUD</a:t>
            </a:r>
            <a:endParaRPr lang="es-MX" sz="3200" dirty="0"/>
          </a:p>
        </p:txBody>
      </p:sp>
      <p:cxnSp>
        <p:nvCxnSpPr>
          <p:cNvPr id="6" name="5 Forma"/>
          <p:cNvCxnSpPr>
            <a:stCxn id="2" idx="2"/>
            <a:endCxn id="24578" idx="1"/>
          </p:cNvCxnSpPr>
          <p:nvPr/>
        </p:nvCxnSpPr>
        <p:spPr>
          <a:xfrm rot="16200000" flipH="1">
            <a:off x="1876307" y="1904999"/>
            <a:ext cx="1219535" cy="138644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7 Forma"/>
          <p:cNvCxnSpPr>
            <a:stCxn id="24578" idx="3"/>
            <a:endCxn id="4" idx="0"/>
          </p:cNvCxnSpPr>
          <p:nvPr/>
        </p:nvCxnSpPr>
        <p:spPr>
          <a:xfrm>
            <a:off x="6691086" y="3207992"/>
            <a:ext cx="1095829" cy="14510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743044" y="1249792"/>
            <a:ext cx="258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BÚSQUEDA EN ARCHIVOS</a:t>
            </a:r>
            <a:endParaRPr lang="es-MX" dirty="0"/>
          </a:p>
        </p:txBody>
      </p:sp>
      <p:sp>
        <p:nvSpPr>
          <p:cNvPr id="10" name="9 Flecha derecha"/>
          <p:cNvSpPr/>
          <p:nvPr/>
        </p:nvSpPr>
        <p:spPr>
          <a:xfrm>
            <a:off x="1219200" y="5326743"/>
            <a:ext cx="4238171" cy="798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 TIEMPO DE RESPUESTA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642910" y="428604"/>
          <a:ext cx="81439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428728" y="1928802"/>
            <a:ext cx="1785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1200" dirty="0" smtClean="0"/>
              <a:t>Acuerdo por el que se emiten las disposiciones generales para la transparencia y los archivos en APF</a:t>
            </a:r>
            <a:endParaRPr lang="es-MX" sz="1200" dirty="0"/>
          </a:p>
        </p:txBody>
      </p:sp>
      <p:sp>
        <p:nvSpPr>
          <p:cNvPr id="6" name="5 Rectángulo"/>
          <p:cNvSpPr/>
          <p:nvPr/>
        </p:nvSpPr>
        <p:spPr>
          <a:xfrm>
            <a:off x="4429124" y="2143116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1600" dirty="0" smtClean="0"/>
              <a:t>Ley Federal de Archivos</a:t>
            </a:r>
            <a:endParaRPr lang="es-MX" sz="1600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571472" y="2808514"/>
          <a:ext cx="81439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Rectángulo"/>
          <p:cNvSpPr/>
          <p:nvPr/>
        </p:nvSpPr>
        <p:spPr>
          <a:xfrm>
            <a:off x="1571604" y="4286256"/>
            <a:ext cx="1428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1600" dirty="0" smtClean="0">
                <a:solidFill>
                  <a:schemeClr val="bg1"/>
                </a:solidFill>
              </a:rPr>
              <a:t>Reforma a la Constitución Política EUM al Artículo 6to.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215206" y="2143116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1600" dirty="0" smtClean="0"/>
              <a:t>Ley Estatal de Archivos</a:t>
            </a:r>
            <a:endParaRPr lang="es-MX" sz="1600" dirty="0"/>
          </a:p>
        </p:txBody>
      </p:sp>
      <p:sp>
        <p:nvSpPr>
          <p:cNvPr id="10" name="9 Rectángulo"/>
          <p:cNvSpPr/>
          <p:nvPr/>
        </p:nvSpPr>
        <p:spPr>
          <a:xfrm>
            <a:off x="4357686" y="4214818"/>
            <a:ext cx="135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1600" dirty="0" smtClean="0"/>
              <a:t>Leyes de Transparencia y acceso a la información pública</a:t>
            </a:r>
            <a:endParaRPr lang="es-MX" sz="1600" dirty="0"/>
          </a:p>
        </p:txBody>
      </p:sp>
      <p:sp>
        <p:nvSpPr>
          <p:cNvPr id="11" name="10 Rectángulo"/>
          <p:cNvSpPr/>
          <p:nvPr/>
        </p:nvSpPr>
        <p:spPr>
          <a:xfrm>
            <a:off x="7072330" y="4558737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1600" dirty="0" smtClean="0"/>
              <a:t>Ley General de Archivos</a:t>
            </a:r>
            <a:endParaRPr lang="es-MX" sz="16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285852" y="857232"/>
            <a:ext cx="6992213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ANTECEDENTES NORMATIVOS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5572132" y="5143512"/>
            <a:ext cx="928694" cy="64294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050" dirty="0" smtClean="0"/>
              <a:t> 2016</a:t>
            </a:r>
            <a:endParaRPr lang="es-MX" sz="105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714876" y="5786454"/>
            <a:ext cx="3643338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smtClean="0"/>
              <a:t>Lineamientos para la organización y conservación de archivos del SNT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7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096764" y="5643578"/>
            <a:ext cx="5761383" cy="64294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28860" y="5715016"/>
            <a:ext cx="4392488" cy="230974"/>
          </a:xfrm>
        </p:spPr>
        <p:txBody>
          <a:bodyPr>
            <a:noAutofit/>
          </a:bodyPr>
          <a:lstStyle/>
          <a:p>
            <a:pPr algn="ctr"/>
            <a:r>
              <a:rPr lang="es-MX" sz="1600" dirty="0" smtClean="0"/>
              <a:t>El </a:t>
            </a:r>
            <a:r>
              <a:rPr lang="es-MX" sz="1600" dirty="0"/>
              <a:t>derecho de acceso a la información pública es un derecho humano </a:t>
            </a:r>
            <a:r>
              <a:rPr lang="es-MX" sz="1600" dirty="0" smtClean="0"/>
              <a:t>básico.</a:t>
            </a:r>
            <a:endParaRPr lang="es-MX" sz="1600" dirty="0"/>
          </a:p>
          <a:p>
            <a:pPr algn="just"/>
            <a:endParaRPr lang="es-MX" sz="1600" dirty="0"/>
          </a:p>
          <a:p>
            <a:pPr algn="just"/>
            <a:endParaRPr lang="es-MX" sz="1600" dirty="0"/>
          </a:p>
          <a:p>
            <a:pPr algn="just"/>
            <a:endParaRPr lang="es-MX" sz="16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544710" y="254000"/>
          <a:ext cx="3768299" cy="192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2070002" y="654524"/>
            <a:ext cx="1428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1600" dirty="0" smtClean="0">
                <a:solidFill>
                  <a:schemeClr val="bg1"/>
                </a:solidFill>
              </a:rPr>
              <a:t>Reforma a la Constitución Política EUM al Artículo 6to.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34404" y="716079"/>
            <a:ext cx="4308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Artículo 6. (..) El derecho a la información será garantizado por el Estado.</a:t>
            </a:r>
            <a:endParaRPr lang="es-MX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857224" y="2340486"/>
            <a:ext cx="75009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Apartado A </a:t>
            </a:r>
          </a:p>
          <a:p>
            <a:r>
              <a:rPr lang="es-ES_tradnl" dirty="0" smtClean="0"/>
              <a:t>I. </a:t>
            </a:r>
            <a:r>
              <a:rPr lang="es-MX" sz="2000" b="1" dirty="0" smtClean="0">
                <a:solidFill>
                  <a:srgbClr val="C00000"/>
                </a:solidFill>
              </a:rPr>
              <a:t>Los sujetos obligados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deberán documentar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MX" dirty="0" smtClean="0"/>
              <a:t>todo acto que derive del ejercicio de sus facultades, competencias o funciones, la ley determinará los supuestos específicos bajo los cuales procederá la declaración de inexistencia de la información. </a:t>
            </a:r>
          </a:p>
          <a:p>
            <a:endParaRPr lang="es-ES_tradnl" dirty="0" smtClean="0"/>
          </a:p>
          <a:p>
            <a:pPr algn="just"/>
            <a:r>
              <a:rPr lang="es-MX" dirty="0" smtClean="0"/>
              <a:t>V. Los sujetos obligados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deberán preservar sus documentos en archivos administrativos actualizados</a:t>
            </a:r>
            <a:r>
              <a:rPr lang="es-MX" dirty="0" smtClean="0"/>
              <a:t> y publicarán, a través de los medios electrónicos disponibles, la información completa y actualizada sobre el ejercicio de los recursos públicos y los indicadores que permitan rendir cuenta del cumplimiento de sus objetivos y de los resultados obtenidos.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01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223125" y="763769"/>
            <a:ext cx="6992213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 smtClean="0"/>
              <a:t>Referencias Estatales</a:t>
            </a:r>
            <a:endParaRPr lang="es-ES" sz="4000" dirty="0"/>
          </a:p>
        </p:txBody>
      </p:sp>
      <p:sp>
        <p:nvSpPr>
          <p:cNvPr id="13" name="12 Rectángulo"/>
          <p:cNvSpPr/>
          <p:nvPr/>
        </p:nvSpPr>
        <p:spPr>
          <a:xfrm>
            <a:off x="500034" y="1611086"/>
            <a:ext cx="80010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b="1" dirty="0" smtClean="0"/>
              <a:t>Código Administrativo del Estado de Chihuahua</a:t>
            </a:r>
          </a:p>
          <a:p>
            <a:pPr lvl="0"/>
            <a:endParaRPr lang="es-MX" dirty="0" smtClean="0"/>
          </a:p>
          <a:p>
            <a:pPr lvl="0"/>
            <a:r>
              <a:rPr lang="es-MX" dirty="0" smtClean="0"/>
              <a:t>ARTICULO 1649. Son bienes de dominio público:</a:t>
            </a:r>
            <a:endParaRPr lang="es-ES" dirty="0" smtClean="0"/>
          </a:p>
          <a:p>
            <a:pPr lvl="0"/>
            <a:r>
              <a:rPr lang="es-MX" dirty="0" smtClean="0"/>
              <a:t>VI. Los muebles propiedad del Estado que por su naturaleza normalmente no sean sustituibles, </a:t>
            </a:r>
            <a:r>
              <a:rPr lang="es-MX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los expedientes de las oficinas y archivos públicos</a:t>
            </a:r>
            <a:r>
              <a:rPr lang="es-MX" dirty="0" smtClean="0"/>
              <a:t>, los libros raros, las piezas históricas o arqueológicas, las obras de arte de los museos, etc.</a:t>
            </a:r>
            <a:endParaRPr lang="es-ES" dirty="0" smtClean="0"/>
          </a:p>
        </p:txBody>
      </p:sp>
      <p:sp>
        <p:nvSpPr>
          <p:cNvPr id="14" name="13 Rectángulo"/>
          <p:cNvSpPr/>
          <p:nvPr/>
        </p:nvSpPr>
        <p:spPr>
          <a:xfrm>
            <a:off x="571472" y="3657600"/>
            <a:ext cx="7643866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 smtClean="0"/>
              <a:t>Ley de Archivos del Estado de Chihuahua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 smtClean="0"/>
              <a:t>ARTÍCULO 9. </a:t>
            </a:r>
            <a:r>
              <a:rPr lang="es-MX" sz="2000" dirty="0" smtClean="0"/>
              <a:t>Los sujetos obligados (…) colaborarán en la defensa y conservación del patrimonio documental del Estado de Chihuahua, adoptando  (…) cuantas medidas sean necesarias para evitar su deterioro, pérdida o destrucción (…)</a:t>
            </a:r>
            <a:endParaRPr lang="es-MX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564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2"/>
          <p:cNvSpPr txBox="1">
            <a:spLocks noGrp="1"/>
          </p:cNvSpPr>
          <p:nvPr>
            <p:ph type="title"/>
          </p:nvPr>
        </p:nvSpPr>
        <p:spPr>
          <a:xfrm>
            <a:off x="1078119" y="877612"/>
            <a:ext cx="728667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MX" sz="28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LA LEY GENERAL DE ARCHIVOS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571472" y="1549656"/>
            <a:ext cx="8077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Artículo 6.- </a:t>
            </a:r>
            <a:r>
              <a:rPr lang="es-MX" sz="2800" dirty="0" smtClean="0">
                <a:solidFill>
                  <a:srgbClr val="C00000"/>
                </a:solidFill>
              </a:rPr>
              <a:t>Toda la información 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contenida en los documentos de archivo producidos, obtenidos, adquiridos, transformados o en posesión de los sujetos obligados, </a:t>
            </a:r>
            <a:r>
              <a:rPr lang="es-MX" sz="2800" dirty="0" smtClean="0">
                <a:solidFill>
                  <a:srgbClr val="C00000"/>
                </a:solidFill>
              </a:rPr>
              <a:t>será pública y accesible a cualquier persona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Artículo 10.- 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El servidor público que concluya su empleo </a:t>
            </a:r>
            <a:r>
              <a:rPr lang="es-MX" sz="2800" dirty="0" smtClean="0">
                <a:solidFill>
                  <a:srgbClr val="C00000"/>
                </a:solidFill>
              </a:rPr>
              <a:t>deberá garantizar la entrega de archivos 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a quien lo sustituya.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RESPONSABILIDAD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Artículo 16</a:t>
            </a:r>
            <a:r>
              <a:rPr lang="es-MX" dirty="0" smtClean="0"/>
              <a:t>.- La responsabilidad de preservar íntegramente los documentos de archivo (…)recaerá en la </a:t>
            </a:r>
            <a:r>
              <a:rPr lang="es-MX" b="1" u="sng" dirty="0" smtClean="0">
                <a:solidFill>
                  <a:srgbClr val="C00000"/>
                </a:solidFill>
              </a:rPr>
              <a:t>Máxima Autoridad </a:t>
            </a:r>
            <a:r>
              <a:rPr lang="es-MX" dirty="0" smtClean="0"/>
              <a:t>de cada sujeto obligado.</a:t>
            </a:r>
          </a:p>
          <a:p>
            <a:endParaRPr lang="es-MX" dirty="0"/>
          </a:p>
        </p:txBody>
      </p:sp>
      <p:grpSp>
        <p:nvGrpSpPr>
          <p:cNvPr id="9" name="8 Grupo"/>
          <p:cNvGrpSpPr/>
          <p:nvPr/>
        </p:nvGrpSpPr>
        <p:grpSpPr>
          <a:xfrm>
            <a:off x="409108" y="3846156"/>
            <a:ext cx="7802349" cy="2866704"/>
            <a:chOff x="409108" y="3846156"/>
            <a:chExt cx="7802349" cy="2866704"/>
          </a:xfrm>
        </p:grpSpPr>
        <p:sp>
          <p:nvSpPr>
            <p:cNvPr id="5" name="4 Elipse"/>
            <p:cNvSpPr/>
            <p:nvPr/>
          </p:nvSpPr>
          <p:spPr>
            <a:xfrm>
              <a:off x="5341256" y="3875305"/>
              <a:ext cx="1175657" cy="3628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26" name="Picture 2" descr="Resultado de imagen para ORGANIGRAM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7F6FB"/>
                </a:clrFrom>
                <a:clrTo>
                  <a:srgbClr val="F7F6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4143" y="3846156"/>
              <a:ext cx="4637314" cy="2866704"/>
            </a:xfrm>
            <a:prstGeom prst="rect">
              <a:avLst/>
            </a:prstGeom>
            <a:noFill/>
          </p:spPr>
        </p:pic>
        <p:cxnSp>
          <p:nvCxnSpPr>
            <p:cNvPr id="7" name="6 Conector recto de flecha"/>
            <p:cNvCxnSpPr/>
            <p:nvPr/>
          </p:nvCxnSpPr>
          <p:spPr>
            <a:xfrm>
              <a:off x="3149602" y="4093020"/>
              <a:ext cx="210457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CuadroTexto"/>
            <p:cNvSpPr txBox="1"/>
            <p:nvPr/>
          </p:nvSpPr>
          <p:spPr>
            <a:xfrm>
              <a:off x="409108" y="3866400"/>
              <a:ext cx="279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>
                  <a:solidFill>
                    <a:srgbClr val="FF0000"/>
                  </a:solidFill>
                </a:rPr>
                <a:t>RESPONSABLE DE ARCHIVO</a:t>
              </a:r>
              <a:endParaRPr lang="es-MX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</TotalTime>
  <Words>1611</Words>
  <Application>Microsoft Office PowerPoint</Application>
  <PresentationFormat>Presentación en pantalla (4:3)</PresentationFormat>
  <Paragraphs>190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ARCHIVOS Y TRANSPARENCA</vt:lpstr>
      <vt:lpstr>ARCHIVOS</vt:lpstr>
      <vt:lpstr>Presentación de PowerPoint</vt:lpstr>
      <vt:lpstr>Presentación de PowerPoint</vt:lpstr>
      <vt:lpstr>Presentación de PowerPoint</vt:lpstr>
      <vt:lpstr>Referencias Estatales</vt:lpstr>
      <vt:lpstr>LA LEY GENERAL DE ARCHIVOS</vt:lpstr>
      <vt:lpstr>RESPONSABILIDAD</vt:lpstr>
      <vt:lpstr>GRUPO INTERDISCIPLINARIO</vt:lpstr>
      <vt:lpstr>Actividades del Grupo Interdisciplinario.</vt:lpstr>
      <vt:lpstr>BAJAS DOCUMENTALES</vt:lpstr>
      <vt:lpstr>INFRACCIONES ADMINISTRATIVAS Y DELITOS EN MATERIA DE ARCHIVOS LIBRO TERCERO LEY GENERAL DE ARCVHIOS</vt:lpstr>
      <vt:lpstr> </vt:lpstr>
      <vt:lpstr>SISTEMA INSTITUCIONAL DE ARCHIVOS</vt:lpstr>
      <vt:lpstr>COMPONENTES DEL SIA</vt:lpstr>
      <vt:lpstr>Presentación de PowerPoint</vt:lpstr>
      <vt:lpstr>Presentación de PowerPoint</vt:lpstr>
      <vt:lpstr>Presentación de PowerPoint</vt:lpstr>
      <vt:lpstr>Presentación de PowerPoint</vt:lpstr>
      <vt:lpstr>CUADRO DE CLASIFICACIÓN ARCHIVÍSTICA</vt:lpstr>
      <vt:lpstr>PASOS PARA ELABORAR EL CUADRO</vt:lpstr>
      <vt:lpstr>Presentación de PowerPoint</vt:lpstr>
      <vt:lpstr>CATÁLOGO DE DISPOSICIÓN DOCUMENTAL</vt:lpstr>
      <vt:lpstr>CATÁLOGO DE DISPOSICIÓN DOCUMENTAL</vt:lpstr>
      <vt:lpstr>CATÁLOGO DE DISPOSICIÓN DOCUMENTAL</vt:lpstr>
      <vt:lpstr>Presentación de PowerPoint</vt:lpstr>
      <vt:lpstr>GUÍA DE ARCHIVO</vt:lpstr>
      <vt:lpstr>¿QUE HACER?</vt:lpstr>
      <vt:lpstr>Referencias 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HINOJOS</dc:creator>
  <cp:lastModifiedBy>vigilancia</cp:lastModifiedBy>
  <cp:revision>128</cp:revision>
  <dcterms:created xsi:type="dcterms:W3CDTF">2018-03-13T15:34:07Z</dcterms:created>
  <dcterms:modified xsi:type="dcterms:W3CDTF">2019-05-17T15:55:05Z</dcterms:modified>
</cp:coreProperties>
</file>