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BC811-2328-E20E-6FD5-2FD573FF0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745" y="2106705"/>
            <a:ext cx="5518066" cy="2268559"/>
          </a:xfrm>
        </p:spPr>
        <p:txBody>
          <a:bodyPr>
            <a:normAutofit fontScale="90000"/>
          </a:bodyPr>
          <a:lstStyle/>
          <a:p>
            <a:r>
              <a:rPr lang="es-ES" dirty="0"/>
              <a:t>MODULO DE IMPRESIÓN PARA PACIENTES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A16BB8-6C33-BFCC-13C1-6285884B1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745" y="942010"/>
            <a:ext cx="5357600" cy="1160213"/>
          </a:xfrm>
        </p:spPr>
        <p:txBody>
          <a:bodyPr/>
          <a:lstStyle/>
          <a:p>
            <a:r>
              <a:rPr lang="es-ES" sz="6000"/>
              <a:t>KIOSCO</a:t>
            </a:r>
            <a:r>
              <a:rPr lang="es-ES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9248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EBEBD-BBA1-1ACE-E33F-7F8D2E18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/>
              <a:t>MI IMPE </a:t>
            </a:r>
            <a:endParaRPr lang="es-MX" sz="6000" dirty="0"/>
          </a:p>
        </p:txBody>
      </p:sp>
      <p:pic>
        <p:nvPicPr>
          <p:cNvPr id="8" name="Marcador de contenido 7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E0457E02-FB2D-0671-1AFD-36E280107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388741" y="1554913"/>
            <a:ext cx="3997325" cy="4124482"/>
          </a:xfrm>
        </p:spPr>
      </p:pic>
    </p:spTree>
    <p:extLst>
      <p:ext uri="{BB962C8B-B14F-4D97-AF65-F5344CB8AC3E}">
        <p14:creationId xmlns:p14="http://schemas.microsoft.com/office/powerpoint/2010/main" val="427711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96E36-A251-6F68-643D-43A7EE7C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/>
              <a:t>MIP</a:t>
            </a:r>
            <a:endParaRPr lang="es-MX" sz="6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B24C0A-5E7F-066F-7AB8-91FB7F7D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329" y="1692731"/>
            <a:ext cx="5987341" cy="44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6D6DC-997B-C10F-F54B-143F8A0D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/>
              <a:t>KIOSCO MIP</a:t>
            </a:r>
            <a:endParaRPr lang="es-MX" sz="6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16684CC-631A-75E7-C183-4A1F52A6F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507" y="2200291"/>
            <a:ext cx="4092922" cy="24574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9596390-2647-B679-3E86-FD94205C4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68" y="1885285"/>
            <a:ext cx="2591142" cy="34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5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3F645-2801-F362-9C89-CEDA2D60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QUE CONTIENE MI PCE DE PENSIONES CIVILES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F109E-9D05-3D3E-3D95-A287CFD59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CONSULTA DE CITAS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CONFIRMACION DE CITAS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REIMPRECIÓN DE RECETAS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REIMPRECION DE RESULTADOS DE LABORATORIO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RECIBOS DE NOMINA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AGENDAR CITAS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CONSULTRA DE SALDO DE PRESTAMOS (IMPE)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08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1B6FA-0569-2204-3AF8-9F145A96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/>
              <a:t>SEVICIOS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C317CF-A5B4-2444-8774-48D02CC46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1515035"/>
            <a:ext cx="7760357" cy="4679577"/>
          </a:xfrm>
        </p:spPr>
      </p:pic>
    </p:spTree>
    <p:extLst>
      <p:ext uri="{BB962C8B-B14F-4D97-AF65-F5344CB8AC3E}">
        <p14:creationId xmlns:p14="http://schemas.microsoft.com/office/powerpoint/2010/main" val="331610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FEDF5-B914-66EA-9A72-C4773D75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CONSULTA EXTERNA </a:t>
            </a:r>
            <a:endParaRPr lang="es-MX" sz="36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045374-8A90-0A83-0586-AFE4D6A73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847" y="1454356"/>
            <a:ext cx="8141355" cy="4595607"/>
          </a:xfrm>
        </p:spPr>
      </p:pic>
    </p:spTree>
    <p:extLst>
      <p:ext uri="{BB962C8B-B14F-4D97-AF65-F5344CB8AC3E}">
        <p14:creationId xmlns:p14="http://schemas.microsoft.com/office/powerpoint/2010/main" val="1741143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{9E872857-3B8E-41F5-AFEC-49B2FF303E31}tf16401375</Template>
  <TotalTime>61</TotalTime>
  <Words>48</Words>
  <Application>Microsoft Office PowerPoint</Application>
  <PresentationFormat>Panorámica</PresentationFormat>
  <Paragraphs>15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MS Shell Dlg 2</vt:lpstr>
      <vt:lpstr>Wingdings</vt:lpstr>
      <vt:lpstr>Wingdings 3</vt:lpstr>
      <vt:lpstr>Madison</vt:lpstr>
      <vt:lpstr>MODULO DE IMPRESIÓN PARA PACIENTES</vt:lpstr>
      <vt:lpstr>MI IMPE </vt:lpstr>
      <vt:lpstr>MIP</vt:lpstr>
      <vt:lpstr>KIOSCO MIP</vt:lpstr>
      <vt:lpstr>QUE CONTIENE MI PCE DE PENSIONES CIVILES </vt:lpstr>
      <vt:lpstr>SEVICIOS </vt:lpstr>
      <vt:lpstr>CONSULTA EXTERNA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PENSIONES CIVILES DEL ESTADO</dc:title>
  <dc:creator>IMPE</dc:creator>
  <cp:lastModifiedBy>Impe 7</cp:lastModifiedBy>
  <cp:revision>3</cp:revision>
  <dcterms:created xsi:type="dcterms:W3CDTF">2024-01-16T15:35:05Z</dcterms:created>
  <dcterms:modified xsi:type="dcterms:W3CDTF">2025-04-09T19:31:36Z</dcterms:modified>
</cp:coreProperties>
</file>