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7" d="100"/>
          <a:sy n="77" d="100"/>
        </p:scale>
        <p:origin x="-3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F0E76F-20CE-1356-E32C-927BDFB88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0C954A6-E341-F5D6-3740-B8A56AA34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05688EC-8E96-7357-487F-FB92FF1A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5BFDC63-FB58-FDA2-C7E6-C6F04A6A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DE644A7-5D58-5A46-7938-85AB1EF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45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ED4AC5-4063-01E0-B093-D081F1F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8639025-19DB-FFF0-3B20-6D0C0C310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556185A-2C97-E3A1-263A-412F2DA4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C58308B-B8FF-65D9-0499-D78EED27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3FF58E0-27CC-4FF8-3F96-8D839B48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47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987CA88-A86A-82D8-E770-942A66FE5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A1CAD5D-57D3-9828-2250-E1CB3D699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15B4922-3BF9-ADF7-26E9-B5172E99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E025901-7D84-959A-7A4A-3FBE86E8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5FD3D94-012F-2A9B-6C5E-5E1EF5CA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73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B29000-20AD-DE76-E5B2-F0AF2F3D4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625D4AE-A059-FE49-B609-52DD984C5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51CAE27-B3A8-9E0A-3AFD-20AE988A6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C2A7831-2652-B7BB-CB6E-6FABF1A3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D1A6DCB-BAB8-3BAE-7816-591F9F29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69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DC23E9-0A64-1863-BDF1-CCF385AC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89BB5A3-4438-5563-4E94-92D9A20EB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9D24080-0899-2CBA-E71D-4DE32DE4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D37481-C566-A67C-D254-3E099111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1494F3-1931-3CE4-A637-55E6C36F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45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B23EA3-4639-025A-FB9E-8792B3D4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A9BF395-047D-FA71-0AEA-97DE3450D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39832BF-FBCD-3FB6-A1D7-6BA76AB34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320E330-C411-85BA-CB9A-45CA2F1E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638FD9-3A8A-A4F4-B7CF-2E633C05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4417AD1-6AC6-982B-FFBB-AD2C4506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3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D1B767-4ED3-645F-5607-930C4732E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DE06EAF-8704-CCE6-4B6F-1B2745E83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82E7C02-E7C3-35EF-B61C-8F4380BCC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5ABD5EE-0BC5-0ACE-2308-6C7DB110F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DC0B3CA-53A0-B62E-8776-E3601BD4D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545B3D8-2F3F-0B90-72F7-F2611E97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21DCC17-494C-49D0-BE5A-671368EF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1CD3E37-F485-6158-61D2-AB7FB26D2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38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E0A064-741C-1104-51B8-AD453169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9DC486-A58E-12E8-6BB6-45B37048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2DC5043-2562-B98D-45A1-E3419860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10B7DD8-5A0F-8AD3-0405-F2B665E4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10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3B61DD78-297E-753F-2887-6206D7E1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1BB82EE-62AC-B18D-A4CE-F58D0A82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DC9CC21-E4C1-5456-9A3E-26ADBBF9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2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7EF21-AA08-A1AE-9E30-BCFE0B4C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08620EE-F7B2-1AF7-CAB6-7A7D94FA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D59C611-6C39-B998-6B39-8628AE5F5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6C690F3-699E-9C1B-9141-183477E74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ADC570A-D6C2-758F-8F8A-766686F0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CDD0FB6-B2FB-AB72-DE20-BA99FE79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57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161661-5205-3A77-8D5D-13D94728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EA1C83D-7554-BE92-5C3E-8A0380F14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C6790D1-205B-9DF6-112C-C850AA7E3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409989C-C02D-EE60-2EAC-B70E16A1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28E62D0-3C19-AD66-76B4-EC27AC4D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6532AB-EFA5-DD4F-5113-C47265DF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49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3C28CA8-EAFE-4C73-D714-C81E1756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FC3E4D0-C559-2B9D-111C-C90988983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97480C1-C2A9-B19A-005C-30DC91513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DAC3E-8408-4686-B749-316C5B66E0B8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A1C807-5C23-DF3F-79C3-10E8E7A48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76BD23E-BDFE-2108-C8D3-193A62A79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39BE9-8DE9-42D1-80A3-E35CDFFCE3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08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9883F9-E7BC-C0B1-7CB8-94E21E7DB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5254"/>
            <a:ext cx="9144000" cy="697431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Century Gothic" panose="020B0502020202020204" pitchFamily="34" charset="0"/>
              </a:rPr>
              <a:t>Servicio de Limpieza 2023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E10031D-6667-6B8D-DC08-79A4D810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151" y="1621456"/>
            <a:ext cx="10218821" cy="4859555"/>
          </a:xfrm>
        </p:spPr>
        <p:txBody>
          <a:bodyPr>
            <a:normAutofit/>
          </a:bodyPr>
          <a:lstStyle/>
          <a:p>
            <a:pPr algn="just"/>
            <a:endParaRPr lang="es-ES" dirty="0">
              <a:latin typeface="Century Gothic" panose="020B0502020202020204" pitchFamily="34" charset="0"/>
            </a:endParaRPr>
          </a:p>
          <a:p>
            <a:pPr algn="just"/>
            <a:r>
              <a:rPr lang="es-ES" dirty="0">
                <a:latin typeface="Century Gothic" panose="020B0502020202020204" pitchFamily="34" charset="0"/>
              </a:rPr>
              <a:t>Para el año 2023 se consideró el 8.7% de inflación con respecto al recurso </a:t>
            </a:r>
            <a:r>
              <a:rPr lang="es-ES" dirty="0" smtClean="0">
                <a:latin typeface="Century Gothic" panose="020B0502020202020204" pitchFamily="34" charset="0"/>
              </a:rPr>
              <a:t>destinado, </a:t>
            </a:r>
            <a:r>
              <a:rPr lang="es-ES" dirty="0">
                <a:latin typeface="Century Gothic" panose="020B0502020202020204" pitchFamily="34" charset="0"/>
              </a:rPr>
              <a:t>tanto a los </a:t>
            </a:r>
            <a:r>
              <a:rPr lang="es-ES" dirty="0" smtClean="0">
                <a:latin typeface="Century Gothic" panose="020B0502020202020204" pitchFamily="34" charset="0"/>
              </a:rPr>
              <a:t>materiales, </a:t>
            </a:r>
            <a:r>
              <a:rPr lang="es-ES" dirty="0">
                <a:latin typeface="Century Gothic" panose="020B0502020202020204" pitchFamily="34" charset="0"/>
              </a:rPr>
              <a:t>como a los suministros necesarios para proporcionar el servicio de limpieza en las instalaciones del IMPE, incluyendo los consultorios médicos ubicados en las Comandancias Norte y Sur. </a:t>
            </a:r>
          </a:p>
          <a:p>
            <a:pPr algn="just"/>
            <a:endParaRPr lang="es-ES" dirty="0">
              <a:latin typeface="Century Gothic" panose="020B0502020202020204" pitchFamily="34" charset="0"/>
            </a:endParaRPr>
          </a:p>
          <a:p>
            <a:pPr algn="just"/>
            <a:r>
              <a:rPr lang="es-ES" dirty="0">
                <a:latin typeface="Century Gothic" panose="020B0502020202020204" pitchFamily="34" charset="0"/>
              </a:rPr>
              <a:t>De igual manera se contempla el incremento al salario mínimo por la mano de obra que implica la prestación del servicio por personal calificado derivado del proceso de licitación publica.</a:t>
            </a:r>
          </a:p>
          <a:p>
            <a:pPr algn="just"/>
            <a:endParaRPr lang="es-ES" dirty="0">
              <a:latin typeface="Century Gothic" panose="020B0502020202020204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941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86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Servicio de Limpieza 2023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 de Limpieza 2023</dc:title>
  <dc:creator>Compras 1</dc:creator>
  <cp:lastModifiedBy>Direccion</cp:lastModifiedBy>
  <cp:revision>6</cp:revision>
  <dcterms:created xsi:type="dcterms:W3CDTF">2022-10-01T17:15:01Z</dcterms:created>
  <dcterms:modified xsi:type="dcterms:W3CDTF">2022-10-03T16:14:13Z</dcterms:modified>
</cp:coreProperties>
</file>